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3" autoAdjust="0"/>
    <p:restoredTop sz="94660"/>
  </p:normalViewPr>
  <p:slideViewPr>
    <p:cSldViewPr snapToGrid="0">
      <p:cViewPr varScale="1">
        <p:scale>
          <a:sx n="70" d="100"/>
          <a:sy n="70" d="100"/>
        </p:scale>
        <p:origin x="42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7B55F-C7F4-4415-8B62-C709934DB3E6}" type="datetimeFigureOut">
              <a:rPr lang="en-US" smtClean="0"/>
              <a:pPr/>
              <a:t>5/2/2020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35523-DF1B-4EC8-9EBA-F9C4CC5B1CB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0901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7B55F-C7F4-4415-8B62-C709934DB3E6}" type="datetimeFigureOut">
              <a:rPr lang="en-US" smtClean="0"/>
              <a:pPr/>
              <a:t>5/2/2020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35523-DF1B-4EC8-9EBA-F9C4CC5B1C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971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7B55F-C7F4-4415-8B62-C709934DB3E6}" type="datetimeFigureOut">
              <a:rPr lang="en-US" smtClean="0"/>
              <a:pPr/>
              <a:t>5/2/2020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35523-DF1B-4EC8-9EBA-F9C4CC5B1C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000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7B55F-C7F4-4415-8B62-C709934DB3E6}" type="datetimeFigureOut">
              <a:rPr lang="en-US" smtClean="0"/>
              <a:pPr/>
              <a:t>5/2/2020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35523-DF1B-4EC8-9EBA-F9C4CC5B1C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37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7B55F-C7F4-4415-8B62-C709934DB3E6}" type="datetimeFigureOut">
              <a:rPr lang="en-US" smtClean="0"/>
              <a:pPr/>
              <a:t>5/2/2020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35523-DF1B-4EC8-9EBA-F9C4CC5B1CB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0030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7B55F-C7F4-4415-8B62-C709934DB3E6}" type="datetimeFigureOut">
              <a:rPr lang="en-US" smtClean="0"/>
              <a:pPr/>
              <a:t>5/2/2020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35523-DF1B-4EC8-9EBA-F9C4CC5B1C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706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7B55F-C7F4-4415-8B62-C709934DB3E6}" type="datetimeFigureOut">
              <a:rPr lang="en-US" smtClean="0"/>
              <a:pPr/>
              <a:t>5/2/2020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35523-DF1B-4EC8-9EBA-F9C4CC5B1C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403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7B55F-C7F4-4415-8B62-C709934DB3E6}" type="datetimeFigureOut">
              <a:rPr lang="en-US" smtClean="0"/>
              <a:pPr/>
              <a:t>5/2/2020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35523-DF1B-4EC8-9EBA-F9C4CC5B1C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465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7B55F-C7F4-4415-8B62-C709934DB3E6}" type="datetimeFigureOut">
              <a:rPr lang="en-US" smtClean="0"/>
              <a:pPr/>
              <a:t>5/2/2020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35523-DF1B-4EC8-9EBA-F9C4CC5B1C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025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0F47B55F-C7F4-4415-8B62-C709934DB3E6}" type="datetimeFigureOut">
              <a:rPr lang="en-US" smtClean="0"/>
              <a:pPr/>
              <a:t>5/2/2020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8E35523-DF1B-4EC8-9EBA-F9C4CC5B1C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099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 cstate="print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7B55F-C7F4-4415-8B62-C709934DB3E6}" type="datetimeFigureOut">
              <a:rPr lang="en-US" smtClean="0"/>
              <a:pPr/>
              <a:t>5/2/2020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35523-DF1B-4EC8-9EBA-F9C4CC5B1C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105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0F47B55F-C7F4-4415-8B62-C709934DB3E6}" type="datetimeFigureOut">
              <a:rPr lang="en-US" smtClean="0"/>
              <a:pPr/>
              <a:t>5/2/2020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8E35523-DF1B-4EC8-9EBA-F9C4CC5B1CB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8787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79" y="914401"/>
            <a:ext cx="9936480" cy="4454434"/>
          </a:xfrm>
          <a:prstGeom prst="rect">
            <a:avLst/>
          </a:prstGeom>
        </p:spPr>
      </p:pic>
      <p:pic>
        <p:nvPicPr>
          <p:cNvPr id="3" name="AUDIO-2020-05-02-09-03-0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56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Diagnosis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History , Physical exam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Tissue biopsy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 125 (limited value)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Ultrasound , 2D , 3D , Vaginal , Rectal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MRI (with or without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jel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-2020-05-02-09-08-0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27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7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Classifiction (Staging)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Surgical ; ASRM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Non surgical ;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hx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phex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ultrasound- MRI</a:t>
            </a:r>
          </a:p>
          <a:p>
            <a:pPr marL="0" indent="0">
              <a:buNone/>
            </a:pP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-2020-05-02-09-08-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017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6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Treatment: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reduce pain, preserve fertility, avoid surgery)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Expectant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Hormonal (medical)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surgical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Combination of medical + surgical</a:t>
            </a:r>
          </a:p>
          <a:p>
            <a:pPr marL="0" indent="0">
              <a:buNone/>
            </a:pP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-2020-05-02-09-08-5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713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Expectant management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74917"/>
            <a:ext cx="10058400" cy="4023360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Mild symproms</a:t>
            </a:r>
          </a:p>
          <a:p>
            <a:pPr>
              <a:buNone/>
            </a:pP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waiting for pregnancy</a:t>
            </a:r>
          </a:p>
          <a:p>
            <a:pPr>
              <a:buNone/>
            </a:pP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Waiting for menopause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-2020-05-02-09-09-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12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Medical treatment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OCP ± NSAID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Progesterone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Danazol ?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GnRha ± add back therapy (Ocp- estrogen- Progesterone)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Aromatase inhibitor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-2020-05-02-09-09-5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915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5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Surgical Therapy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Conservative : excision , cauterization , ablation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Extirpative : TH/ BSO or USO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-2020-05-02-09-10-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332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2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Endometriosis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3274422" y="2743201"/>
            <a:ext cx="7881257" cy="3208624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Definition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Pathogenesis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Common sites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Diagnosis (physical exam)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Management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5"/>
          <p:cNvSpPr>
            <a:spLocks noGrp="1"/>
          </p:cNvSpPr>
          <p:nvPr>
            <p:ph sz="quarter" idx="4"/>
          </p:nvPr>
        </p:nvSpPr>
        <p:spPr>
          <a:xfrm>
            <a:off x="2159726" y="1855045"/>
            <a:ext cx="4937760" cy="631129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Summary: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-2020-05-02-09-03-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5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981365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Definition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presence of endometrial glands and stroma in any extrauterine site</a:t>
            </a:r>
          </a:p>
          <a:p>
            <a:pPr>
              <a:buNone/>
            </a:pP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Diagnosis: Laparotomy – Laparoscopy – Tissue biopsy</a:t>
            </a:r>
          </a:p>
          <a:p>
            <a:pPr>
              <a:buNone/>
            </a:pP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7% - 10% in general population</a:t>
            </a:r>
          </a:p>
          <a:p>
            <a:pPr>
              <a:buNone/>
            </a:pP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21% - 48% in infertile woman</a:t>
            </a:r>
          </a:p>
          <a:p>
            <a:pPr>
              <a:buNone/>
            </a:pP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Inheritance is polygenic and multifactorial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-2020-05-02-09-03-5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362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Pathogenesis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Retrograde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menstruation (Sampson theory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buNone/>
            </a:pP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Vascular and lymphatic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dissemination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Halban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theory)</a:t>
            </a:r>
          </a:p>
          <a:p>
            <a:pPr>
              <a:buNone/>
            </a:pP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Coelomic metaplasia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(Meyer theory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buNone/>
            </a:pP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Immunologic factors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-2020-05-02-09-04-5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20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Common sites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Ovaries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Pouch of douglas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Uterosacral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ligaments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Rectovaginal septum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Fallopian tubes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Sigmoid colon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Rarely: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scars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umbilicus,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lungs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brain,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ureters.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-2020-05-02-09-05-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6" name="AUDIO-2020-05-02-09-05-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2008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212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7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21577" y="400594"/>
            <a:ext cx="5712823" cy="5634446"/>
          </a:xfrm>
          <a:prstGeom prst="rect">
            <a:avLst/>
          </a:prstGeom>
        </p:spPr>
      </p:pic>
      <p:pic>
        <p:nvPicPr>
          <p:cNvPr id="3" name="AUDIO-2020-05-02-09-05-4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15576" y="1636776"/>
            <a:ext cx="406400" cy="77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562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350608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Signs and Symptoms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Nature of symptoms may not match the location or extant of disease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pain : dysmenorrhea – dyspareunia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Chronic pelvic pain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Infertility:  *Anatomical distortion</a:t>
            </a:r>
            <a:b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*Prostaglandins</a:t>
            </a:r>
            <a:b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*Autoantibodies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Rectal bleeding 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dyschezia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Hematuria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Rupture or torsion of endometrioma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-2020-05-02-09-06-4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99624" y="24942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173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2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Physical exam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Uterosacral nodularity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Fixed , Retroflexed uterus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Palpable endometrioma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-2020-05-02-09-07-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71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87634" y="374469"/>
            <a:ext cx="5146766" cy="5608319"/>
          </a:xfrm>
          <a:prstGeom prst="rect">
            <a:avLst/>
          </a:prstGeom>
        </p:spPr>
      </p:pic>
      <p:pic>
        <p:nvPicPr>
          <p:cNvPr id="3" name="AUDIO-2020-05-02-09-07-3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307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215</TotalTime>
  <Words>298</Words>
  <Application>Microsoft Office PowerPoint</Application>
  <PresentationFormat>Widescreen</PresentationFormat>
  <Paragraphs>77</Paragraphs>
  <Slides>15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Calibri</vt:lpstr>
      <vt:lpstr>Calibri Light</vt:lpstr>
      <vt:lpstr>Courier New</vt:lpstr>
      <vt:lpstr>Times New Roman</vt:lpstr>
      <vt:lpstr>Retrospect</vt:lpstr>
      <vt:lpstr>PowerPoint Presentation</vt:lpstr>
      <vt:lpstr>Endometriosis</vt:lpstr>
      <vt:lpstr>                          Definition</vt:lpstr>
      <vt:lpstr>Pathogenesis</vt:lpstr>
      <vt:lpstr>Common sites</vt:lpstr>
      <vt:lpstr>PowerPoint Presentation</vt:lpstr>
      <vt:lpstr>Signs and Symptoms</vt:lpstr>
      <vt:lpstr>Physical exam</vt:lpstr>
      <vt:lpstr>PowerPoint Presentation</vt:lpstr>
      <vt:lpstr>Diagnosis</vt:lpstr>
      <vt:lpstr>Classifiction (Staging)</vt:lpstr>
      <vt:lpstr>Treatment: (reduce pain, preserve fertility, avoid surgery)</vt:lpstr>
      <vt:lpstr>Expectant management</vt:lpstr>
      <vt:lpstr>Medical treatment </vt:lpstr>
      <vt:lpstr>Surgical Therapy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Jmnk l l</dc:title>
  <dc:creator>Windows User</dc:creator>
  <cp:lastModifiedBy>asus</cp:lastModifiedBy>
  <cp:revision>41</cp:revision>
  <dcterms:created xsi:type="dcterms:W3CDTF">2020-04-18T06:58:55Z</dcterms:created>
  <dcterms:modified xsi:type="dcterms:W3CDTF">2020-05-02T19:23:56Z</dcterms:modified>
</cp:coreProperties>
</file>