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80" r:id="rId3"/>
    <p:sldId id="257" r:id="rId4"/>
    <p:sldId id="258" r:id="rId5"/>
    <p:sldId id="259" r:id="rId6"/>
    <p:sldId id="265" r:id="rId7"/>
    <p:sldId id="260" r:id="rId8"/>
    <p:sldId id="262" r:id="rId9"/>
    <p:sldId id="267" r:id="rId10"/>
    <p:sldId id="268" r:id="rId11"/>
    <p:sldId id="269" r:id="rId12"/>
    <p:sldId id="270" r:id="rId13"/>
    <p:sldId id="261" r:id="rId14"/>
    <p:sldId id="263" r:id="rId15"/>
    <p:sldId id="266" r:id="rId16"/>
    <p:sldId id="264" r:id="rId17"/>
    <p:sldId id="271" r:id="rId18"/>
    <p:sldId id="272" r:id="rId19"/>
    <p:sldId id="273" r:id="rId20"/>
    <p:sldId id="275" r:id="rId21"/>
    <p:sldId id="274" r:id="rId22"/>
    <p:sldId id="276" r:id="rId23"/>
    <p:sldId id="277" r:id="rId24"/>
    <p:sldId id="281" r:id="rId25"/>
    <p:sldId id="27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 Homaei" initials="AH" lastIdx="3" clrIdx="0">
    <p:extLst>
      <p:ext uri="{19B8F6BF-5375-455C-9EA6-DF929625EA0E}">
        <p15:presenceInfo xmlns:p15="http://schemas.microsoft.com/office/powerpoint/2012/main" userId="9ed58e521f6a9f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82537" autoAdjust="0"/>
  </p:normalViewPr>
  <p:slideViewPr>
    <p:cSldViewPr snapToGrid="0">
      <p:cViewPr varScale="1">
        <p:scale>
          <a:sx n="85" d="100"/>
          <a:sy n="85" d="100"/>
        </p:scale>
        <p:origin x="992" y="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741CD8-94CA-42D4-A150-4BBAC9E65F4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B5E9220A-D263-403F-B981-473B7833C41E}">
      <dgm:prSet phldrT="[Text]"/>
      <dgm:spPr/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category</a:t>
          </a:r>
          <a:endParaRPr lang="fa-IR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428032-A7F7-4DE5-8BE7-EBC150A7767A}" type="parTrans" cxnId="{CAAC325A-37E6-4A0E-A3E6-CD8967A45A61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78F4FDE7-24B0-4FC6-BD97-77909600B21D}" type="sibTrans" cxnId="{CAAC325A-37E6-4A0E-A3E6-CD8967A45A61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49A0C8F3-050D-4FCC-9908-18ECC1C333E0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Category I </a:t>
          </a:r>
        </a:p>
        <a:p>
          <a:pPr rtl="1"/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(Normal)</a:t>
          </a:r>
          <a:endParaRPr lang="fa-IR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3A779D-CA12-48BF-860C-2CDB20E59957}" type="parTrans" cxnId="{70E9FB7B-5247-4338-9F9E-8D2C23CEDD5D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31D6488C-1507-4214-95B3-0037550D159F}" type="sibTrans" cxnId="{70E9FB7B-5247-4338-9F9E-8D2C23CEDD5D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7DF00F44-0876-4F06-89E3-72A2FD3FF11A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pPr rtl="1"/>
          <a:r>
            <a:rPr lang="en-US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Early decelerations and Acceleration may or may not be present</a:t>
          </a:r>
          <a:endParaRPr lang="fa-IR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AAAACE-1162-490E-AE58-BE33DEAACD59}" type="parTrans" cxnId="{BC523C8B-8E4E-4766-88FB-F1868B239139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6FFB739F-768C-4781-AD1F-42445B4B1ACC}" type="sibTrans" cxnId="{BC523C8B-8E4E-4766-88FB-F1868B239139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B5B8ED21-7473-43FB-955C-466EB7934EDE}">
      <dgm:prSet phldrT="[Text]"/>
      <dgm:spPr>
        <a:solidFill>
          <a:srgbClr val="00B0F0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Category II</a:t>
          </a:r>
        </a:p>
        <a:p>
          <a:pPr rtl="1"/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(Indeterminate)</a:t>
          </a:r>
          <a:endParaRPr lang="fa-IR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A69F29-2550-4E23-9451-C6BDA2ABFE24}" type="parTrans" cxnId="{DE4DAAED-B1F8-4418-8177-CC9E9D0BA061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4CD2840C-9460-4FB0-8FBF-F242799E4442}" type="sibTrans" cxnId="{DE4DAAED-B1F8-4418-8177-CC9E9D0BA061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16FE1579-9C0C-4177-9403-644D362CE4EC}">
      <dgm:prSet/>
      <dgm:spPr>
        <a:solidFill>
          <a:srgbClr val="00B0F0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Category III </a:t>
          </a:r>
        </a:p>
        <a:p>
          <a:pPr rtl="1"/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(Abnormal FHR)</a:t>
          </a:r>
        </a:p>
      </dgm:t>
    </dgm:pt>
    <dgm:pt modelId="{FE75FB43-77BB-406D-A3FC-E803EE170311}" type="parTrans" cxnId="{B6A22CD7-CF61-4A71-9ACB-FD32EF760860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CEA35A66-D708-4284-9C15-E2FBBBE45613}" type="sibTrans" cxnId="{B6A22CD7-CF61-4A71-9ACB-FD32EF760860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6426E95A-0D53-4AC0-A253-E01ADEF18AE3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1"/>
          <a:r>
            <a:rPr lang="en-US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 baseline FHR of 110 to 160 bpm</a:t>
          </a:r>
          <a:endParaRPr lang="fa-IR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65314-C90F-4FE8-B71B-9663A8729360}" type="parTrans" cxnId="{20645856-2D3F-42AF-9C45-F192CE4E5523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829DA735-FF4A-44A7-8BFB-A8697A40E789}" type="sibTrans" cxnId="{20645856-2D3F-42AF-9C45-F192CE4E5523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3A921432-96B6-4FED-BD58-B309C51FB689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1"/>
          <a:r>
            <a:rPr lang="en-US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Moderate FHR variability (6 to 25 bpm)</a:t>
          </a:r>
          <a:endParaRPr lang="fa-IR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7DA19E-03D8-4096-8B6D-1396C8A913AF}" type="parTrans" cxnId="{FCD010B4-52D1-47AA-BCEA-0923839CE094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E61B6933-0C71-4A23-925D-52C7AEC00576}" type="sibTrans" cxnId="{FCD010B4-52D1-47AA-BCEA-0923839CE094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8EF8AF9E-E65D-48EB-A3E5-9EE51A0DFE2A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1"/>
          <a:r>
            <a:rPr lang="en-US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Absence of late or variable FHR decelerations</a:t>
          </a:r>
          <a:endParaRPr lang="fa-IR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8C8BE-131B-4185-B3BF-BA22CDBE0F71}" type="parTrans" cxnId="{6F70DACB-137D-4359-8DDD-2A802AD2196A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10A8E2BF-9DA0-4426-9727-DB1434C26F05}" type="sibTrans" cxnId="{6F70DACB-137D-4359-8DDD-2A802AD2196A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E731C685-44A4-4C12-AEFD-3684336DD5FC}" type="pres">
      <dgm:prSet presAssocID="{43741CD8-94CA-42D4-A150-4BBAC9E65F4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0216B0-D31D-46D3-BD6F-AC4003A325CA}" type="pres">
      <dgm:prSet presAssocID="{B5E9220A-D263-403F-B981-473B7833C41E}" presName="root1" presStyleCnt="0"/>
      <dgm:spPr/>
    </dgm:pt>
    <dgm:pt modelId="{DA25C195-59F4-49F8-9718-054AAF05BECB}" type="pres">
      <dgm:prSet presAssocID="{B5E9220A-D263-403F-B981-473B7833C41E}" presName="LevelOneTextNode" presStyleLbl="node0" presStyleIdx="0" presStyleCnt="1" custLinFactY="-18861" custLinFactNeighborX="-7737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1E71F9-4859-4ABF-A14F-6732BFF43EED}" type="pres">
      <dgm:prSet presAssocID="{B5E9220A-D263-403F-B981-473B7833C41E}" presName="level2hierChild" presStyleCnt="0"/>
      <dgm:spPr/>
    </dgm:pt>
    <dgm:pt modelId="{2CB0A50F-DA95-49AA-B53B-28F51C75805E}" type="pres">
      <dgm:prSet presAssocID="{D63A779D-CA12-48BF-860C-2CDB20E59957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15C805C9-40A0-4CA8-9A9A-C8F94E7B7B3D}" type="pres">
      <dgm:prSet presAssocID="{D63A779D-CA12-48BF-860C-2CDB20E59957}" presName="connTx" presStyleLbl="parChTrans1D2" presStyleIdx="0" presStyleCnt="3"/>
      <dgm:spPr/>
      <dgm:t>
        <a:bodyPr/>
        <a:lstStyle/>
        <a:p>
          <a:endParaRPr lang="en-US"/>
        </a:p>
      </dgm:t>
    </dgm:pt>
    <dgm:pt modelId="{D658AA33-CC6D-454E-9E7C-13684D0AF6A3}" type="pres">
      <dgm:prSet presAssocID="{49A0C8F3-050D-4FCC-9908-18ECC1C333E0}" presName="root2" presStyleCnt="0"/>
      <dgm:spPr/>
    </dgm:pt>
    <dgm:pt modelId="{70D67007-582C-4279-A22C-AA1CB85DB771}" type="pres">
      <dgm:prSet presAssocID="{49A0C8F3-050D-4FCC-9908-18ECC1C333E0}" presName="LevelTwoTextNode" presStyleLbl="node2" presStyleIdx="0" presStyleCnt="3" custLinFactY="-9514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7DEA9014-F175-4399-81F5-0C0EE38A8DAA}" type="pres">
      <dgm:prSet presAssocID="{49A0C8F3-050D-4FCC-9908-18ECC1C333E0}" presName="level3hierChild" presStyleCnt="0"/>
      <dgm:spPr/>
    </dgm:pt>
    <dgm:pt modelId="{9058A9A8-1EF9-4036-A8F3-18B0C7203D0E}" type="pres">
      <dgm:prSet presAssocID="{E0AAAACE-1162-490E-AE58-BE33DEAACD59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8DBA09D3-EEFB-4361-8998-656C76219315}" type="pres">
      <dgm:prSet presAssocID="{E0AAAACE-1162-490E-AE58-BE33DEAACD59}" presName="connTx" presStyleLbl="parChTrans1D3" presStyleIdx="0" presStyleCnt="4"/>
      <dgm:spPr/>
      <dgm:t>
        <a:bodyPr/>
        <a:lstStyle/>
        <a:p>
          <a:endParaRPr lang="en-US"/>
        </a:p>
      </dgm:t>
    </dgm:pt>
    <dgm:pt modelId="{FBCDA0EC-F919-4B14-A19A-66E4BAE05EE7}" type="pres">
      <dgm:prSet presAssocID="{7DF00F44-0876-4F06-89E3-72A2FD3FF11A}" presName="root2" presStyleCnt="0"/>
      <dgm:spPr/>
    </dgm:pt>
    <dgm:pt modelId="{E40261E2-7B5A-4AB7-B399-C6DE3AE3BF5E}" type="pres">
      <dgm:prSet presAssocID="{7DF00F44-0876-4F06-89E3-72A2FD3FF11A}" presName="LevelTwoTextNode" presStyleLbl="node3" presStyleIdx="0" presStyleCnt="4" custScaleX="318926">
        <dgm:presLayoutVars>
          <dgm:chPref val="3"/>
        </dgm:presLayoutVars>
      </dgm:prSet>
      <dgm:spPr>
        <a:prstGeom prst="wave">
          <a:avLst/>
        </a:prstGeom>
      </dgm:spPr>
      <dgm:t>
        <a:bodyPr/>
        <a:lstStyle/>
        <a:p>
          <a:pPr rtl="1"/>
          <a:endParaRPr lang="fa-IR"/>
        </a:p>
      </dgm:t>
    </dgm:pt>
    <dgm:pt modelId="{1630E853-4539-4BEC-B9DB-459A41E13144}" type="pres">
      <dgm:prSet presAssocID="{7DF00F44-0876-4F06-89E3-72A2FD3FF11A}" presName="level3hierChild" presStyleCnt="0"/>
      <dgm:spPr/>
    </dgm:pt>
    <dgm:pt modelId="{A323B657-6185-4145-8BAD-D17EE673E815}" type="pres">
      <dgm:prSet presAssocID="{40F8C8BE-131B-4185-B3BF-BA22CDBE0F71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93C26C6E-7D8D-4A7B-ACD5-BD38D521286F}" type="pres">
      <dgm:prSet presAssocID="{40F8C8BE-131B-4185-B3BF-BA22CDBE0F71}" presName="connTx" presStyleLbl="parChTrans1D3" presStyleIdx="1" presStyleCnt="4"/>
      <dgm:spPr/>
      <dgm:t>
        <a:bodyPr/>
        <a:lstStyle/>
        <a:p>
          <a:endParaRPr lang="en-US"/>
        </a:p>
      </dgm:t>
    </dgm:pt>
    <dgm:pt modelId="{FE47473E-CBFD-47D5-AAEE-D4590E595733}" type="pres">
      <dgm:prSet presAssocID="{8EF8AF9E-E65D-48EB-A3E5-9EE51A0DFE2A}" presName="root2" presStyleCnt="0"/>
      <dgm:spPr/>
    </dgm:pt>
    <dgm:pt modelId="{0B307E56-1A96-4F8B-8EF4-223D7DD00E4F}" type="pres">
      <dgm:prSet presAssocID="{8EF8AF9E-E65D-48EB-A3E5-9EE51A0DFE2A}" presName="LevelTwoTextNode" presStyleLbl="node3" presStyleIdx="1" presStyleCnt="4" custScaleX="211460">
        <dgm:presLayoutVars>
          <dgm:chPref val="3"/>
        </dgm:presLayoutVars>
      </dgm:prSet>
      <dgm:spPr>
        <a:prstGeom prst="wave">
          <a:avLst/>
        </a:prstGeom>
      </dgm:spPr>
      <dgm:t>
        <a:bodyPr/>
        <a:lstStyle/>
        <a:p>
          <a:endParaRPr lang="en-US"/>
        </a:p>
      </dgm:t>
    </dgm:pt>
    <dgm:pt modelId="{73C75F55-499B-48A9-8D1B-F8B5EF84DE49}" type="pres">
      <dgm:prSet presAssocID="{8EF8AF9E-E65D-48EB-A3E5-9EE51A0DFE2A}" presName="level3hierChild" presStyleCnt="0"/>
      <dgm:spPr/>
    </dgm:pt>
    <dgm:pt modelId="{2324BCA8-27CB-4484-B90E-90ED46C1040C}" type="pres">
      <dgm:prSet presAssocID="{7C7DA19E-03D8-4096-8B6D-1396C8A913AF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31C38850-C5B7-4170-AECE-855E9B7DB6DF}" type="pres">
      <dgm:prSet presAssocID="{7C7DA19E-03D8-4096-8B6D-1396C8A913AF}" presName="connTx" presStyleLbl="parChTrans1D3" presStyleIdx="2" presStyleCnt="4"/>
      <dgm:spPr/>
      <dgm:t>
        <a:bodyPr/>
        <a:lstStyle/>
        <a:p>
          <a:endParaRPr lang="en-US"/>
        </a:p>
      </dgm:t>
    </dgm:pt>
    <dgm:pt modelId="{477BF4E5-816D-4943-82A9-E459D8625565}" type="pres">
      <dgm:prSet presAssocID="{3A921432-96B6-4FED-BD58-B309C51FB689}" presName="root2" presStyleCnt="0"/>
      <dgm:spPr/>
    </dgm:pt>
    <dgm:pt modelId="{A0D79D73-D80A-4BCC-AD6B-9163E92B14C3}" type="pres">
      <dgm:prSet presAssocID="{3A921432-96B6-4FED-BD58-B309C51FB689}" presName="LevelTwoTextNode" presStyleLbl="node3" presStyleIdx="2" presStyleCnt="4" custScaleX="204545">
        <dgm:presLayoutVars>
          <dgm:chPref val="3"/>
        </dgm:presLayoutVars>
      </dgm:prSet>
      <dgm:spPr>
        <a:prstGeom prst="wave">
          <a:avLst/>
        </a:prstGeom>
      </dgm:spPr>
      <dgm:t>
        <a:bodyPr/>
        <a:lstStyle/>
        <a:p>
          <a:endParaRPr lang="en-US"/>
        </a:p>
      </dgm:t>
    </dgm:pt>
    <dgm:pt modelId="{A85B488D-F6B2-4DDC-ADA6-ADBA1538B6BB}" type="pres">
      <dgm:prSet presAssocID="{3A921432-96B6-4FED-BD58-B309C51FB689}" presName="level3hierChild" presStyleCnt="0"/>
      <dgm:spPr/>
    </dgm:pt>
    <dgm:pt modelId="{7684149C-6F06-45FF-B7D6-6FFCE4099DF5}" type="pres">
      <dgm:prSet presAssocID="{3EC65314-C90F-4FE8-B71B-9663A8729360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F71EDBF0-7DFD-4426-9BC2-FEFF9E4E688A}" type="pres">
      <dgm:prSet presAssocID="{3EC65314-C90F-4FE8-B71B-9663A8729360}" presName="connTx" presStyleLbl="parChTrans1D3" presStyleIdx="3" presStyleCnt="4"/>
      <dgm:spPr/>
      <dgm:t>
        <a:bodyPr/>
        <a:lstStyle/>
        <a:p>
          <a:endParaRPr lang="en-US"/>
        </a:p>
      </dgm:t>
    </dgm:pt>
    <dgm:pt modelId="{54760D16-B06B-4F3A-84B0-FF2BB1062C39}" type="pres">
      <dgm:prSet presAssocID="{6426E95A-0D53-4AC0-A253-E01ADEF18AE3}" presName="root2" presStyleCnt="0"/>
      <dgm:spPr/>
    </dgm:pt>
    <dgm:pt modelId="{8D5F7871-48D4-45B4-AD02-B00EBBAA08A0}" type="pres">
      <dgm:prSet presAssocID="{6426E95A-0D53-4AC0-A253-E01ADEF18AE3}" presName="LevelTwoTextNode" presStyleLbl="node3" presStyleIdx="3" presStyleCnt="4" custScaleX="189583">
        <dgm:presLayoutVars>
          <dgm:chPref val="3"/>
        </dgm:presLayoutVars>
      </dgm:prSet>
      <dgm:spPr>
        <a:prstGeom prst="wave">
          <a:avLst/>
        </a:prstGeom>
      </dgm:spPr>
      <dgm:t>
        <a:bodyPr/>
        <a:lstStyle/>
        <a:p>
          <a:endParaRPr lang="en-US"/>
        </a:p>
      </dgm:t>
    </dgm:pt>
    <dgm:pt modelId="{BC940DE8-B63B-4385-A5A8-80F21EF78BC4}" type="pres">
      <dgm:prSet presAssocID="{6426E95A-0D53-4AC0-A253-E01ADEF18AE3}" presName="level3hierChild" presStyleCnt="0"/>
      <dgm:spPr/>
    </dgm:pt>
    <dgm:pt modelId="{837DF943-74AD-40D3-8EE7-78AA27E9140E}" type="pres">
      <dgm:prSet presAssocID="{C5A69F29-2550-4E23-9451-C6BDA2ABFE24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378F8FE5-0C05-44C7-97CD-BF4188E7ADB3}" type="pres">
      <dgm:prSet presAssocID="{C5A69F29-2550-4E23-9451-C6BDA2ABFE24}" presName="connTx" presStyleLbl="parChTrans1D2" presStyleIdx="1" presStyleCnt="3"/>
      <dgm:spPr/>
      <dgm:t>
        <a:bodyPr/>
        <a:lstStyle/>
        <a:p>
          <a:endParaRPr lang="en-US"/>
        </a:p>
      </dgm:t>
    </dgm:pt>
    <dgm:pt modelId="{B0CC0A09-3B89-41BD-AE3A-A8CC566C9B86}" type="pres">
      <dgm:prSet presAssocID="{B5B8ED21-7473-43FB-955C-466EB7934EDE}" presName="root2" presStyleCnt="0"/>
      <dgm:spPr/>
    </dgm:pt>
    <dgm:pt modelId="{799F38F2-3342-45F6-B76F-6C5F806314B6}" type="pres">
      <dgm:prSet presAssocID="{B5B8ED21-7473-43FB-955C-466EB7934EDE}" presName="LevelTwoTextNode" presStyleLbl="node2" presStyleIdx="1" presStyleCnt="3" custLinFactY="-5943" custLinFactNeighborX="-3274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55A60C6-AE94-4C2B-984E-E13D4A6FE965}" type="pres">
      <dgm:prSet presAssocID="{B5B8ED21-7473-43FB-955C-466EB7934EDE}" presName="level3hierChild" presStyleCnt="0"/>
      <dgm:spPr/>
    </dgm:pt>
    <dgm:pt modelId="{C30B3F71-DB18-4C33-91D8-7A9BBAF7411F}" type="pres">
      <dgm:prSet presAssocID="{FE75FB43-77BB-406D-A3FC-E803EE170311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18168418-01E6-495D-86CE-570F667EBD92}" type="pres">
      <dgm:prSet presAssocID="{FE75FB43-77BB-406D-A3FC-E803EE170311}" presName="connTx" presStyleLbl="parChTrans1D2" presStyleIdx="2" presStyleCnt="3"/>
      <dgm:spPr/>
      <dgm:t>
        <a:bodyPr/>
        <a:lstStyle/>
        <a:p>
          <a:endParaRPr lang="en-US"/>
        </a:p>
      </dgm:t>
    </dgm:pt>
    <dgm:pt modelId="{C1D98FF7-3683-465F-ADA9-B0A3EA58861F}" type="pres">
      <dgm:prSet presAssocID="{16FE1579-9C0C-4177-9403-644D362CE4EC}" presName="root2" presStyleCnt="0"/>
      <dgm:spPr/>
    </dgm:pt>
    <dgm:pt modelId="{C33035B3-8BB3-47FE-B9F7-DA5864840A14}" type="pres">
      <dgm:prSet presAssocID="{16FE1579-9C0C-4177-9403-644D362CE4EC}" presName="LevelTwoTextNode" presStyleLbl="node2" presStyleIdx="2" presStyleCnt="3" custLinFactNeighborX="-2976" custLinFactNeighborY="-910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FFACE7-248A-422A-B211-07D10CFB7531}" type="pres">
      <dgm:prSet presAssocID="{16FE1579-9C0C-4177-9403-644D362CE4EC}" presName="level3hierChild" presStyleCnt="0"/>
      <dgm:spPr/>
    </dgm:pt>
  </dgm:ptLst>
  <dgm:cxnLst>
    <dgm:cxn modelId="{C04447EB-BCB1-4B65-A5E7-5A9C4E77C1A3}" type="presOf" srcId="{D63A779D-CA12-48BF-860C-2CDB20E59957}" destId="{2CB0A50F-DA95-49AA-B53B-28F51C75805E}" srcOrd="0" destOrd="0" presId="urn:microsoft.com/office/officeart/2005/8/layout/hierarchy2"/>
    <dgm:cxn modelId="{D4E8E29D-FE45-478D-9B40-79A28343BAB3}" type="presOf" srcId="{43741CD8-94CA-42D4-A150-4BBAC9E65F4D}" destId="{E731C685-44A4-4C12-AEFD-3684336DD5FC}" srcOrd="0" destOrd="0" presId="urn:microsoft.com/office/officeart/2005/8/layout/hierarchy2"/>
    <dgm:cxn modelId="{70E9FB7B-5247-4338-9F9E-8D2C23CEDD5D}" srcId="{B5E9220A-D263-403F-B981-473B7833C41E}" destId="{49A0C8F3-050D-4FCC-9908-18ECC1C333E0}" srcOrd="0" destOrd="0" parTransId="{D63A779D-CA12-48BF-860C-2CDB20E59957}" sibTransId="{31D6488C-1507-4214-95B3-0037550D159F}"/>
    <dgm:cxn modelId="{1AF226BA-97DB-4C9B-9E8E-D9E2760973C7}" type="presOf" srcId="{3EC65314-C90F-4FE8-B71B-9663A8729360}" destId="{7684149C-6F06-45FF-B7D6-6FFCE4099DF5}" srcOrd="0" destOrd="0" presId="urn:microsoft.com/office/officeart/2005/8/layout/hierarchy2"/>
    <dgm:cxn modelId="{5E7CAA96-58BB-4F02-957C-D2777FB76F17}" type="presOf" srcId="{E0AAAACE-1162-490E-AE58-BE33DEAACD59}" destId="{8DBA09D3-EEFB-4361-8998-656C76219315}" srcOrd="1" destOrd="0" presId="urn:microsoft.com/office/officeart/2005/8/layout/hierarchy2"/>
    <dgm:cxn modelId="{B6A22CD7-CF61-4A71-9ACB-FD32EF760860}" srcId="{B5E9220A-D263-403F-B981-473B7833C41E}" destId="{16FE1579-9C0C-4177-9403-644D362CE4EC}" srcOrd="2" destOrd="0" parTransId="{FE75FB43-77BB-406D-A3FC-E803EE170311}" sibTransId="{CEA35A66-D708-4284-9C15-E2FBBBE45613}"/>
    <dgm:cxn modelId="{F35276C7-4D92-4608-BB99-F0AC91C847C5}" type="presOf" srcId="{7C7DA19E-03D8-4096-8B6D-1396C8A913AF}" destId="{2324BCA8-27CB-4484-B90E-90ED46C1040C}" srcOrd="0" destOrd="0" presId="urn:microsoft.com/office/officeart/2005/8/layout/hierarchy2"/>
    <dgm:cxn modelId="{6F70DACB-137D-4359-8DDD-2A802AD2196A}" srcId="{49A0C8F3-050D-4FCC-9908-18ECC1C333E0}" destId="{8EF8AF9E-E65D-48EB-A3E5-9EE51A0DFE2A}" srcOrd="1" destOrd="0" parTransId="{40F8C8BE-131B-4185-B3BF-BA22CDBE0F71}" sibTransId="{10A8E2BF-9DA0-4426-9727-DB1434C26F05}"/>
    <dgm:cxn modelId="{BC523C8B-8E4E-4766-88FB-F1868B239139}" srcId="{49A0C8F3-050D-4FCC-9908-18ECC1C333E0}" destId="{7DF00F44-0876-4F06-89E3-72A2FD3FF11A}" srcOrd="0" destOrd="0" parTransId="{E0AAAACE-1162-490E-AE58-BE33DEAACD59}" sibTransId="{6FFB739F-768C-4781-AD1F-42445B4B1ACC}"/>
    <dgm:cxn modelId="{590B18BE-D944-490F-AC74-83B1284D1E47}" type="presOf" srcId="{6426E95A-0D53-4AC0-A253-E01ADEF18AE3}" destId="{8D5F7871-48D4-45B4-AD02-B00EBBAA08A0}" srcOrd="0" destOrd="0" presId="urn:microsoft.com/office/officeart/2005/8/layout/hierarchy2"/>
    <dgm:cxn modelId="{600E56A4-62DF-4A8F-8F21-5BEBD9A7E50E}" type="presOf" srcId="{7DF00F44-0876-4F06-89E3-72A2FD3FF11A}" destId="{E40261E2-7B5A-4AB7-B399-C6DE3AE3BF5E}" srcOrd="0" destOrd="0" presId="urn:microsoft.com/office/officeart/2005/8/layout/hierarchy2"/>
    <dgm:cxn modelId="{78044873-718F-4FD8-A147-C4F82B6F81D5}" type="presOf" srcId="{B5B8ED21-7473-43FB-955C-466EB7934EDE}" destId="{799F38F2-3342-45F6-B76F-6C5F806314B6}" srcOrd="0" destOrd="0" presId="urn:microsoft.com/office/officeart/2005/8/layout/hierarchy2"/>
    <dgm:cxn modelId="{86E8F1E4-EB78-4B52-A90B-4E14F3901F58}" type="presOf" srcId="{8EF8AF9E-E65D-48EB-A3E5-9EE51A0DFE2A}" destId="{0B307E56-1A96-4F8B-8EF4-223D7DD00E4F}" srcOrd="0" destOrd="0" presId="urn:microsoft.com/office/officeart/2005/8/layout/hierarchy2"/>
    <dgm:cxn modelId="{DA445666-B3D9-4A1C-9365-F9CC7F8A9240}" type="presOf" srcId="{49A0C8F3-050D-4FCC-9908-18ECC1C333E0}" destId="{70D67007-582C-4279-A22C-AA1CB85DB771}" srcOrd="0" destOrd="0" presId="urn:microsoft.com/office/officeart/2005/8/layout/hierarchy2"/>
    <dgm:cxn modelId="{F9B2E4B1-D886-431C-B53A-8482FD87CFC3}" type="presOf" srcId="{3A921432-96B6-4FED-BD58-B309C51FB689}" destId="{A0D79D73-D80A-4BCC-AD6B-9163E92B14C3}" srcOrd="0" destOrd="0" presId="urn:microsoft.com/office/officeart/2005/8/layout/hierarchy2"/>
    <dgm:cxn modelId="{1D98F167-4E4A-4CC1-A967-102BBDF575DB}" type="presOf" srcId="{D63A779D-CA12-48BF-860C-2CDB20E59957}" destId="{15C805C9-40A0-4CA8-9A9A-C8F94E7B7B3D}" srcOrd="1" destOrd="0" presId="urn:microsoft.com/office/officeart/2005/8/layout/hierarchy2"/>
    <dgm:cxn modelId="{A6032401-3FC8-49A4-9285-83DD0B414268}" type="presOf" srcId="{C5A69F29-2550-4E23-9451-C6BDA2ABFE24}" destId="{837DF943-74AD-40D3-8EE7-78AA27E9140E}" srcOrd="0" destOrd="0" presId="urn:microsoft.com/office/officeart/2005/8/layout/hierarchy2"/>
    <dgm:cxn modelId="{7C65709E-F699-4F1A-83B6-DD59D7118ACE}" type="presOf" srcId="{E0AAAACE-1162-490E-AE58-BE33DEAACD59}" destId="{9058A9A8-1EF9-4036-A8F3-18B0C7203D0E}" srcOrd="0" destOrd="0" presId="urn:microsoft.com/office/officeart/2005/8/layout/hierarchy2"/>
    <dgm:cxn modelId="{C5297A54-B2A6-40E6-BDCF-426C0E866C18}" type="presOf" srcId="{C5A69F29-2550-4E23-9451-C6BDA2ABFE24}" destId="{378F8FE5-0C05-44C7-97CD-BF4188E7ADB3}" srcOrd="1" destOrd="0" presId="urn:microsoft.com/office/officeart/2005/8/layout/hierarchy2"/>
    <dgm:cxn modelId="{3EF3921E-3379-4E9B-9631-98B39E4C8FE3}" type="presOf" srcId="{16FE1579-9C0C-4177-9403-644D362CE4EC}" destId="{C33035B3-8BB3-47FE-B9F7-DA5864840A14}" srcOrd="0" destOrd="0" presId="urn:microsoft.com/office/officeart/2005/8/layout/hierarchy2"/>
    <dgm:cxn modelId="{3BDFC307-8E6F-4CC9-8B10-BC11011B9D7D}" type="presOf" srcId="{7C7DA19E-03D8-4096-8B6D-1396C8A913AF}" destId="{31C38850-C5B7-4170-AECE-855E9B7DB6DF}" srcOrd="1" destOrd="0" presId="urn:microsoft.com/office/officeart/2005/8/layout/hierarchy2"/>
    <dgm:cxn modelId="{C430A419-57AB-4A9F-9A11-79AEAA6689B0}" type="presOf" srcId="{3EC65314-C90F-4FE8-B71B-9663A8729360}" destId="{F71EDBF0-7DFD-4426-9BC2-FEFF9E4E688A}" srcOrd="1" destOrd="0" presId="urn:microsoft.com/office/officeart/2005/8/layout/hierarchy2"/>
    <dgm:cxn modelId="{CAAC325A-37E6-4A0E-A3E6-CD8967A45A61}" srcId="{43741CD8-94CA-42D4-A150-4BBAC9E65F4D}" destId="{B5E9220A-D263-403F-B981-473B7833C41E}" srcOrd="0" destOrd="0" parTransId="{65428032-A7F7-4DE5-8BE7-EBC150A7767A}" sibTransId="{78F4FDE7-24B0-4FC6-BD97-77909600B21D}"/>
    <dgm:cxn modelId="{0665F984-21BD-4F8B-BACD-768E1A6CCA37}" type="presOf" srcId="{FE75FB43-77BB-406D-A3FC-E803EE170311}" destId="{18168418-01E6-495D-86CE-570F667EBD92}" srcOrd="1" destOrd="0" presId="urn:microsoft.com/office/officeart/2005/8/layout/hierarchy2"/>
    <dgm:cxn modelId="{20645856-2D3F-42AF-9C45-F192CE4E5523}" srcId="{49A0C8F3-050D-4FCC-9908-18ECC1C333E0}" destId="{6426E95A-0D53-4AC0-A253-E01ADEF18AE3}" srcOrd="3" destOrd="0" parTransId="{3EC65314-C90F-4FE8-B71B-9663A8729360}" sibTransId="{829DA735-FF4A-44A7-8BFB-A8697A40E789}"/>
    <dgm:cxn modelId="{FCD010B4-52D1-47AA-BCEA-0923839CE094}" srcId="{49A0C8F3-050D-4FCC-9908-18ECC1C333E0}" destId="{3A921432-96B6-4FED-BD58-B309C51FB689}" srcOrd="2" destOrd="0" parTransId="{7C7DA19E-03D8-4096-8B6D-1396C8A913AF}" sibTransId="{E61B6933-0C71-4A23-925D-52C7AEC00576}"/>
    <dgm:cxn modelId="{5F8E121C-302A-4CDF-BD9F-E4F5D9DE7919}" type="presOf" srcId="{40F8C8BE-131B-4185-B3BF-BA22CDBE0F71}" destId="{93C26C6E-7D8D-4A7B-ACD5-BD38D521286F}" srcOrd="1" destOrd="0" presId="urn:microsoft.com/office/officeart/2005/8/layout/hierarchy2"/>
    <dgm:cxn modelId="{DE4DAAED-B1F8-4418-8177-CC9E9D0BA061}" srcId="{B5E9220A-D263-403F-B981-473B7833C41E}" destId="{B5B8ED21-7473-43FB-955C-466EB7934EDE}" srcOrd="1" destOrd="0" parTransId="{C5A69F29-2550-4E23-9451-C6BDA2ABFE24}" sibTransId="{4CD2840C-9460-4FB0-8FBF-F242799E4442}"/>
    <dgm:cxn modelId="{126B6642-E51F-4BA1-A69C-57B59A75F832}" type="presOf" srcId="{B5E9220A-D263-403F-B981-473B7833C41E}" destId="{DA25C195-59F4-49F8-9718-054AAF05BECB}" srcOrd="0" destOrd="0" presId="urn:microsoft.com/office/officeart/2005/8/layout/hierarchy2"/>
    <dgm:cxn modelId="{0455C3D6-A1C9-44F6-A8A8-1237A7A4EF98}" type="presOf" srcId="{40F8C8BE-131B-4185-B3BF-BA22CDBE0F71}" destId="{A323B657-6185-4145-8BAD-D17EE673E815}" srcOrd="0" destOrd="0" presId="urn:microsoft.com/office/officeart/2005/8/layout/hierarchy2"/>
    <dgm:cxn modelId="{69136D1B-39C1-40BC-86DC-EF8525053CE8}" type="presOf" srcId="{FE75FB43-77BB-406D-A3FC-E803EE170311}" destId="{C30B3F71-DB18-4C33-91D8-7A9BBAF7411F}" srcOrd="0" destOrd="0" presId="urn:microsoft.com/office/officeart/2005/8/layout/hierarchy2"/>
    <dgm:cxn modelId="{46B172F7-626A-4ADE-A3D6-6F9944D85504}" type="presParOf" srcId="{E731C685-44A4-4C12-AEFD-3684336DD5FC}" destId="{380216B0-D31D-46D3-BD6F-AC4003A325CA}" srcOrd="0" destOrd="0" presId="urn:microsoft.com/office/officeart/2005/8/layout/hierarchy2"/>
    <dgm:cxn modelId="{7D81E147-E4DB-46F5-94D2-E50085C9DC2D}" type="presParOf" srcId="{380216B0-D31D-46D3-BD6F-AC4003A325CA}" destId="{DA25C195-59F4-49F8-9718-054AAF05BECB}" srcOrd="0" destOrd="0" presId="urn:microsoft.com/office/officeart/2005/8/layout/hierarchy2"/>
    <dgm:cxn modelId="{EE27B585-5853-428C-BEA1-B5B0CF6CB4EA}" type="presParOf" srcId="{380216B0-D31D-46D3-BD6F-AC4003A325CA}" destId="{0A1E71F9-4859-4ABF-A14F-6732BFF43EED}" srcOrd="1" destOrd="0" presId="urn:microsoft.com/office/officeart/2005/8/layout/hierarchy2"/>
    <dgm:cxn modelId="{53F1E859-A414-45C3-85EE-93FF6ACB3729}" type="presParOf" srcId="{0A1E71F9-4859-4ABF-A14F-6732BFF43EED}" destId="{2CB0A50F-DA95-49AA-B53B-28F51C75805E}" srcOrd="0" destOrd="0" presId="urn:microsoft.com/office/officeart/2005/8/layout/hierarchy2"/>
    <dgm:cxn modelId="{4D519DF6-2B4E-453E-BC97-E54A8758DD1D}" type="presParOf" srcId="{2CB0A50F-DA95-49AA-B53B-28F51C75805E}" destId="{15C805C9-40A0-4CA8-9A9A-C8F94E7B7B3D}" srcOrd="0" destOrd="0" presId="urn:microsoft.com/office/officeart/2005/8/layout/hierarchy2"/>
    <dgm:cxn modelId="{B0BAD87F-F972-4A19-9812-E82D8C55082E}" type="presParOf" srcId="{0A1E71F9-4859-4ABF-A14F-6732BFF43EED}" destId="{D658AA33-CC6D-454E-9E7C-13684D0AF6A3}" srcOrd="1" destOrd="0" presId="urn:microsoft.com/office/officeart/2005/8/layout/hierarchy2"/>
    <dgm:cxn modelId="{441492FE-D5B0-4186-BEB7-2AE5A2036112}" type="presParOf" srcId="{D658AA33-CC6D-454E-9E7C-13684D0AF6A3}" destId="{70D67007-582C-4279-A22C-AA1CB85DB771}" srcOrd="0" destOrd="0" presId="urn:microsoft.com/office/officeart/2005/8/layout/hierarchy2"/>
    <dgm:cxn modelId="{AE279B81-167B-4881-84F2-F67B00FB3486}" type="presParOf" srcId="{D658AA33-CC6D-454E-9E7C-13684D0AF6A3}" destId="{7DEA9014-F175-4399-81F5-0C0EE38A8DAA}" srcOrd="1" destOrd="0" presId="urn:microsoft.com/office/officeart/2005/8/layout/hierarchy2"/>
    <dgm:cxn modelId="{867463A9-9270-4203-9DB2-B2927961B319}" type="presParOf" srcId="{7DEA9014-F175-4399-81F5-0C0EE38A8DAA}" destId="{9058A9A8-1EF9-4036-A8F3-18B0C7203D0E}" srcOrd="0" destOrd="0" presId="urn:microsoft.com/office/officeart/2005/8/layout/hierarchy2"/>
    <dgm:cxn modelId="{12BD11B6-1FC8-4C2D-895C-137091DEDF5F}" type="presParOf" srcId="{9058A9A8-1EF9-4036-A8F3-18B0C7203D0E}" destId="{8DBA09D3-EEFB-4361-8998-656C76219315}" srcOrd="0" destOrd="0" presId="urn:microsoft.com/office/officeart/2005/8/layout/hierarchy2"/>
    <dgm:cxn modelId="{9F517D1E-3677-435B-8D87-683103EF8EEB}" type="presParOf" srcId="{7DEA9014-F175-4399-81F5-0C0EE38A8DAA}" destId="{FBCDA0EC-F919-4B14-A19A-66E4BAE05EE7}" srcOrd="1" destOrd="0" presId="urn:microsoft.com/office/officeart/2005/8/layout/hierarchy2"/>
    <dgm:cxn modelId="{604FBB83-2447-470B-8FB4-7E5AAA707136}" type="presParOf" srcId="{FBCDA0EC-F919-4B14-A19A-66E4BAE05EE7}" destId="{E40261E2-7B5A-4AB7-B399-C6DE3AE3BF5E}" srcOrd="0" destOrd="0" presId="urn:microsoft.com/office/officeart/2005/8/layout/hierarchy2"/>
    <dgm:cxn modelId="{8C2D73D3-134A-4437-9B31-A1B78FA283FC}" type="presParOf" srcId="{FBCDA0EC-F919-4B14-A19A-66E4BAE05EE7}" destId="{1630E853-4539-4BEC-B9DB-459A41E13144}" srcOrd="1" destOrd="0" presId="urn:microsoft.com/office/officeart/2005/8/layout/hierarchy2"/>
    <dgm:cxn modelId="{3505C33D-28C3-4742-B2CC-3502A5D14035}" type="presParOf" srcId="{7DEA9014-F175-4399-81F5-0C0EE38A8DAA}" destId="{A323B657-6185-4145-8BAD-D17EE673E815}" srcOrd="2" destOrd="0" presId="urn:microsoft.com/office/officeart/2005/8/layout/hierarchy2"/>
    <dgm:cxn modelId="{F7C84EB5-6C63-4F33-A09E-BE0EE524DA43}" type="presParOf" srcId="{A323B657-6185-4145-8BAD-D17EE673E815}" destId="{93C26C6E-7D8D-4A7B-ACD5-BD38D521286F}" srcOrd="0" destOrd="0" presId="urn:microsoft.com/office/officeart/2005/8/layout/hierarchy2"/>
    <dgm:cxn modelId="{9FFE7544-2D65-4E45-9024-933023FBF835}" type="presParOf" srcId="{7DEA9014-F175-4399-81F5-0C0EE38A8DAA}" destId="{FE47473E-CBFD-47D5-AAEE-D4590E595733}" srcOrd="3" destOrd="0" presId="urn:microsoft.com/office/officeart/2005/8/layout/hierarchy2"/>
    <dgm:cxn modelId="{F59EF9AA-CE68-42AD-AA46-1890BD90AC86}" type="presParOf" srcId="{FE47473E-CBFD-47D5-AAEE-D4590E595733}" destId="{0B307E56-1A96-4F8B-8EF4-223D7DD00E4F}" srcOrd="0" destOrd="0" presId="urn:microsoft.com/office/officeart/2005/8/layout/hierarchy2"/>
    <dgm:cxn modelId="{534218F6-0043-4E93-A0DC-140CA6E9E795}" type="presParOf" srcId="{FE47473E-CBFD-47D5-AAEE-D4590E595733}" destId="{73C75F55-499B-48A9-8D1B-F8B5EF84DE49}" srcOrd="1" destOrd="0" presId="urn:microsoft.com/office/officeart/2005/8/layout/hierarchy2"/>
    <dgm:cxn modelId="{D4820E24-6458-49AB-A34C-587AC24343D3}" type="presParOf" srcId="{7DEA9014-F175-4399-81F5-0C0EE38A8DAA}" destId="{2324BCA8-27CB-4484-B90E-90ED46C1040C}" srcOrd="4" destOrd="0" presId="urn:microsoft.com/office/officeart/2005/8/layout/hierarchy2"/>
    <dgm:cxn modelId="{81E62EAA-7AC4-44FB-97A3-CD1E9DB165F2}" type="presParOf" srcId="{2324BCA8-27CB-4484-B90E-90ED46C1040C}" destId="{31C38850-C5B7-4170-AECE-855E9B7DB6DF}" srcOrd="0" destOrd="0" presId="urn:microsoft.com/office/officeart/2005/8/layout/hierarchy2"/>
    <dgm:cxn modelId="{895583AE-FE2C-4C8B-B2E3-074AD4322AAE}" type="presParOf" srcId="{7DEA9014-F175-4399-81F5-0C0EE38A8DAA}" destId="{477BF4E5-816D-4943-82A9-E459D8625565}" srcOrd="5" destOrd="0" presId="urn:microsoft.com/office/officeart/2005/8/layout/hierarchy2"/>
    <dgm:cxn modelId="{4A888234-9217-440C-981C-F0AC7A44C381}" type="presParOf" srcId="{477BF4E5-816D-4943-82A9-E459D8625565}" destId="{A0D79D73-D80A-4BCC-AD6B-9163E92B14C3}" srcOrd="0" destOrd="0" presId="urn:microsoft.com/office/officeart/2005/8/layout/hierarchy2"/>
    <dgm:cxn modelId="{7D4E7F67-F889-42D7-AD9C-E8BE163B42A1}" type="presParOf" srcId="{477BF4E5-816D-4943-82A9-E459D8625565}" destId="{A85B488D-F6B2-4DDC-ADA6-ADBA1538B6BB}" srcOrd="1" destOrd="0" presId="urn:microsoft.com/office/officeart/2005/8/layout/hierarchy2"/>
    <dgm:cxn modelId="{E7673988-7327-4045-AF51-E908334AE18F}" type="presParOf" srcId="{7DEA9014-F175-4399-81F5-0C0EE38A8DAA}" destId="{7684149C-6F06-45FF-B7D6-6FFCE4099DF5}" srcOrd="6" destOrd="0" presId="urn:microsoft.com/office/officeart/2005/8/layout/hierarchy2"/>
    <dgm:cxn modelId="{724853CA-4DD9-4D44-8872-AA97B9D95100}" type="presParOf" srcId="{7684149C-6F06-45FF-B7D6-6FFCE4099DF5}" destId="{F71EDBF0-7DFD-4426-9BC2-FEFF9E4E688A}" srcOrd="0" destOrd="0" presId="urn:microsoft.com/office/officeart/2005/8/layout/hierarchy2"/>
    <dgm:cxn modelId="{D836CF96-8889-48A7-A894-146C530D3C0B}" type="presParOf" srcId="{7DEA9014-F175-4399-81F5-0C0EE38A8DAA}" destId="{54760D16-B06B-4F3A-84B0-FF2BB1062C39}" srcOrd="7" destOrd="0" presId="urn:microsoft.com/office/officeart/2005/8/layout/hierarchy2"/>
    <dgm:cxn modelId="{1BE51B02-9177-4C37-8363-906FF3C7B377}" type="presParOf" srcId="{54760D16-B06B-4F3A-84B0-FF2BB1062C39}" destId="{8D5F7871-48D4-45B4-AD02-B00EBBAA08A0}" srcOrd="0" destOrd="0" presId="urn:microsoft.com/office/officeart/2005/8/layout/hierarchy2"/>
    <dgm:cxn modelId="{0D4CC16E-4E66-4EF1-87BE-CACAEC908BBD}" type="presParOf" srcId="{54760D16-B06B-4F3A-84B0-FF2BB1062C39}" destId="{BC940DE8-B63B-4385-A5A8-80F21EF78BC4}" srcOrd="1" destOrd="0" presId="urn:microsoft.com/office/officeart/2005/8/layout/hierarchy2"/>
    <dgm:cxn modelId="{E0A31E01-1502-40A5-A21A-B149F4843D45}" type="presParOf" srcId="{0A1E71F9-4859-4ABF-A14F-6732BFF43EED}" destId="{837DF943-74AD-40D3-8EE7-78AA27E9140E}" srcOrd="2" destOrd="0" presId="urn:microsoft.com/office/officeart/2005/8/layout/hierarchy2"/>
    <dgm:cxn modelId="{316DD8C9-361A-4CA7-BF52-AA3403200810}" type="presParOf" srcId="{837DF943-74AD-40D3-8EE7-78AA27E9140E}" destId="{378F8FE5-0C05-44C7-97CD-BF4188E7ADB3}" srcOrd="0" destOrd="0" presId="urn:microsoft.com/office/officeart/2005/8/layout/hierarchy2"/>
    <dgm:cxn modelId="{CB9DD135-4424-4983-9637-8D33CF8DEBB2}" type="presParOf" srcId="{0A1E71F9-4859-4ABF-A14F-6732BFF43EED}" destId="{B0CC0A09-3B89-41BD-AE3A-A8CC566C9B86}" srcOrd="3" destOrd="0" presId="urn:microsoft.com/office/officeart/2005/8/layout/hierarchy2"/>
    <dgm:cxn modelId="{F4306D49-49DC-408B-BE05-2E4EDD37401F}" type="presParOf" srcId="{B0CC0A09-3B89-41BD-AE3A-A8CC566C9B86}" destId="{799F38F2-3342-45F6-B76F-6C5F806314B6}" srcOrd="0" destOrd="0" presId="urn:microsoft.com/office/officeart/2005/8/layout/hierarchy2"/>
    <dgm:cxn modelId="{D92DB206-DFB8-4343-B256-9786D740317A}" type="presParOf" srcId="{B0CC0A09-3B89-41BD-AE3A-A8CC566C9B86}" destId="{255A60C6-AE94-4C2B-984E-E13D4A6FE965}" srcOrd="1" destOrd="0" presId="urn:microsoft.com/office/officeart/2005/8/layout/hierarchy2"/>
    <dgm:cxn modelId="{53A4B617-42E1-4BA7-B6C4-302752616389}" type="presParOf" srcId="{0A1E71F9-4859-4ABF-A14F-6732BFF43EED}" destId="{C30B3F71-DB18-4C33-91D8-7A9BBAF7411F}" srcOrd="4" destOrd="0" presId="urn:microsoft.com/office/officeart/2005/8/layout/hierarchy2"/>
    <dgm:cxn modelId="{17523133-10A1-4B7B-B2F1-3711DA637AC9}" type="presParOf" srcId="{C30B3F71-DB18-4C33-91D8-7A9BBAF7411F}" destId="{18168418-01E6-495D-86CE-570F667EBD92}" srcOrd="0" destOrd="0" presId="urn:microsoft.com/office/officeart/2005/8/layout/hierarchy2"/>
    <dgm:cxn modelId="{71FB285F-0E0A-41EF-962B-D4D0EDD5BEF0}" type="presParOf" srcId="{0A1E71F9-4859-4ABF-A14F-6732BFF43EED}" destId="{C1D98FF7-3683-465F-ADA9-B0A3EA58861F}" srcOrd="5" destOrd="0" presId="urn:microsoft.com/office/officeart/2005/8/layout/hierarchy2"/>
    <dgm:cxn modelId="{5C0F9086-DAC5-4BFD-BFF8-AAC8CF763E3C}" type="presParOf" srcId="{C1D98FF7-3683-465F-ADA9-B0A3EA58861F}" destId="{C33035B3-8BB3-47FE-B9F7-DA5864840A14}" srcOrd="0" destOrd="0" presId="urn:microsoft.com/office/officeart/2005/8/layout/hierarchy2"/>
    <dgm:cxn modelId="{2279EAC4-2B9D-43C2-97A3-4C00887B4722}" type="presParOf" srcId="{C1D98FF7-3683-465F-ADA9-B0A3EA58861F}" destId="{A1FFACE7-248A-422A-B211-07D10CFB753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741CD8-94CA-42D4-A150-4BBAC9E65F4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B5E9220A-D263-403F-B981-473B7833C41E}">
      <dgm:prSet phldrT="[Text]"/>
      <dgm:spPr/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category</a:t>
          </a:r>
          <a:endParaRPr lang="fa-IR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428032-A7F7-4DE5-8BE7-EBC150A7767A}" type="parTrans" cxnId="{CAAC325A-37E6-4A0E-A3E6-CD8967A45A61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78F4FDE7-24B0-4FC6-BD97-77909600B21D}" type="sibTrans" cxnId="{CAAC325A-37E6-4A0E-A3E6-CD8967A45A61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49A0C8F3-050D-4FCC-9908-18ECC1C333E0}">
      <dgm:prSet phldrT="[Text]"/>
      <dgm:spPr>
        <a:solidFill>
          <a:srgbClr val="00B0F0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Category I </a:t>
          </a:r>
        </a:p>
        <a:p>
          <a:pPr rtl="1"/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(Normal)</a:t>
          </a:r>
          <a:endParaRPr lang="fa-IR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3A779D-CA12-48BF-860C-2CDB20E59957}" type="parTrans" cxnId="{70E9FB7B-5247-4338-9F9E-8D2C23CEDD5D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31D6488C-1507-4214-95B3-0037550D159F}" type="sibTrans" cxnId="{70E9FB7B-5247-4338-9F9E-8D2C23CEDD5D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B5B8ED21-7473-43FB-955C-466EB7934EDE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Category II</a:t>
          </a:r>
        </a:p>
        <a:p>
          <a:pPr rtl="1"/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(Indeterminate)</a:t>
          </a:r>
          <a:endParaRPr lang="fa-IR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A69F29-2550-4E23-9451-C6BDA2ABFE24}" type="parTrans" cxnId="{DE4DAAED-B1F8-4418-8177-CC9E9D0BA061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4CD2840C-9460-4FB0-8FBF-F242799E4442}" type="sibTrans" cxnId="{DE4DAAED-B1F8-4418-8177-CC9E9D0BA061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16FE1579-9C0C-4177-9403-644D362CE4EC}">
      <dgm:prSet/>
      <dgm:spPr>
        <a:solidFill>
          <a:srgbClr val="00B0F0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Category III </a:t>
          </a:r>
        </a:p>
        <a:p>
          <a:pPr rtl="1"/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(Abnormal FHR)</a:t>
          </a:r>
        </a:p>
      </dgm:t>
    </dgm:pt>
    <dgm:pt modelId="{FE75FB43-77BB-406D-A3FC-E803EE170311}" type="parTrans" cxnId="{B6A22CD7-CF61-4A71-9ACB-FD32EF760860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CEA35A66-D708-4284-9C15-E2FBBBE45613}" type="sibTrans" cxnId="{B6A22CD7-CF61-4A71-9ACB-FD32EF760860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E731C685-44A4-4C12-AEFD-3684336DD5FC}" type="pres">
      <dgm:prSet presAssocID="{43741CD8-94CA-42D4-A150-4BBAC9E65F4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0216B0-D31D-46D3-BD6F-AC4003A325CA}" type="pres">
      <dgm:prSet presAssocID="{B5E9220A-D263-403F-B981-473B7833C41E}" presName="root1" presStyleCnt="0"/>
      <dgm:spPr/>
    </dgm:pt>
    <dgm:pt modelId="{DA25C195-59F4-49F8-9718-054AAF05BECB}" type="pres">
      <dgm:prSet presAssocID="{B5E9220A-D263-403F-B981-473B7833C41E}" presName="LevelOneTextNode" presStyleLbl="node0" presStyleIdx="0" presStyleCnt="1" custLinFactNeighborX="-3764" custLinFactNeighborY="-54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1E71F9-4859-4ABF-A14F-6732BFF43EED}" type="pres">
      <dgm:prSet presAssocID="{B5E9220A-D263-403F-B981-473B7833C41E}" presName="level2hierChild" presStyleCnt="0"/>
      <dgm:spPr/>
    </dgm:pt>
    <dgm:pt modelId="{2CB0A50F-DA95-49AA-B53B-28F51C75805E}" type="pres">
      <dgm:prSet presAssocID="{D63A779D-CA12-48BF-860C-2CDB20E59957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15C805C9-40A0-4CA8-9A9A-C8F94E7B7B3D}" type="pres">
      <dgm:prSet presAssocID="{D63A779D-CA12-48BF-860C-2CDB20E59957}" presName="connTx" presStyleLbl="parChTrans1D2" presStyleIdx="0" presStyleCnt="3"/>
      <dgm:spPr/>
      <dgm:t>
        <a:bodyPr/>
        <a:lstStyle/>
        <a:p>
          <a:endParaRPr lang="en-US"/>
        </a:p>
      </dgm:t>
    </dgm:pt>
    <dgm:pt modelId="{D658AA33-CC6D-454E-9E7C-13684D0AF6A3}" type="pres">
      <dgm:prSet presAssocID="{49A0C8F3-050D-4FCC-9908-18ECC1C333E0}" presName="root2" presStyleCnt="0"/>
      <dgm:spPr/>
    </dgm:pt>
    <dgm:pt modelId="{70D67007-582C-4279-A22C-AA1CB85DB771}" type="pres">
      <dgm:prSet presAssocID="{49A0C8F3-050D-4FCC-9908-18ECC1C333E0}" presName="LevelTwoTextNode" presStyleLbl="node2" presStyleIdx="0" presStyleCnt="3" custLinFactY="-9514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7DEA9014-F175-4399-81F5-0C0EE38A8DAA}" type="pres">
      <dgm:prSet presAssocID="{49A0C8F3-050D-4FCC-9908-18ECC1C333E0}" presName="level3hierChild" presStyleCnt="0"/>
      <dgm:spPr/>
    </dgm:pt>
    <dgm:pt modelId="{837DF943-74AD-40D3-8EE7-78AA27E9140E}" type="pres">
      <dgm:prSet presAssocID="{C5A69F29-2550-4E23-9451-C6BDA2ABFE24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378F8FE5-0C05-44C7-97CD-BF4188E7ADB3}" type="pres">
      <dgm:prSet presAssocID="{C5A69F29-2550-4E23-9451-C6BDA2ABFE24}" presName="connTx" presStyleLbl="parChTrans1D2" presStyleIdx="1" presStyleCnt="3"/>
      <dgm:spPr/>
      <dgm:t>
        <a:bodyPr/>
        <a:lstStyle/>
        <a:p>
          <a:endParaRPr lang="en-US"/>
        </a:p>
      </dgm:t>
    </dgm:pt>
    <dgm:pt modelId="{B0CC0A09-3B89-41BD-AE3A-A8CC566C9B86}" type="pres">
      <dgm:prSet presAssocID="{B5B8ED21-7473-43FB-955C-466EB7934EDE}" presName="root2" presStyleCnt="0"/>
      <dgm:spPr/>
    </dgm:pt>
    <dgm:pt modelId="{799F38F2-3342-45F6-B76F-6C5F806314B6}" type="pres">
      <dgm:prSet presAssocID="{B5B8ED21-7473-43FB-955C-466EB7934EDE}" presName="LevelTwoTextNode" presStyleLbl="node2" presStyleIdx="1" presStyleCnt="3" custLinFactNeighborX="-2517" custLinFactNeighborY="-298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55A60C6-AE94-4C2B-984E-E13D4A6FE965}" type="pres">
      <dgm:prSet presAssocID="{B5B8ED21-7473-43FB-955C-466EB7934EDE}" presName="level3hierChild" presStyleCnt="0"/>
      <dgm:spPr/>
    </dgm:pt>
    <dgm:pt modelId="{C30B3F71-DB18-4C33-91D8-7A9BBAF7411F}" type="pres">
      <dgm:prSet presAssocID="{FE75FB43-77BB-406D-A3FC-E803EE170311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18168418-01E6-495D-86CE-570F667EBD92}" type="pres">
      <dgm:prSet presAssocID="{FE75FB43-77BB-406D-A3FC-E803EE170311}" presName="connTx" presStyleLbl="parChTrans1D2" presStyleIdx="2" presStyleCnt="3"/>
      <dgm:spPr/>
      <dgm:t>
        <a:bodyPr/>
        <a:lstStyle/>
        <a:p>
          <a:endParaRPr lang="en-US"/>
        </a:p>
      </dgm:t>
    </dgm:pt>
    <dgm:pt modelId="{C1D98FF7-3683-465F-ADA9-B0A3EA58861F}" type="pres">
      <dgm:prSet presAssocID="{16FE1579-9C0C-4177-9403-644D362CE4EC}" presName="root2" presStyleCnt="0"/>
      <dgm:spPr/>
    </dgm:pt>
    <dgm:pt modelId="{C33035B3-8BB3-47FE-B9F7-DA5864840A14}" type="pres">
      <dgm:prSet presAssocID="{16FE1579-9C0C-4177-9403-644D362CE4EC}" presName="LevelTwoTextNode" presStyleLbl="node2" presStyleIdx="2" presStyleCnt="3" custLinFactNeighborX="-5814" custLinFactNeighborY="-36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FFACE7-248A-422A-B211-07D10CFB7531}" type="pres">
      <dgm:prSet presAssocID="{16FE1579-9C0C-4177-9403-644D362CE4EC}" presName="level3hierChild" presStyleCnt="0"/>
      <dgm:spPr/>
    </dgm:pt>
  </dgm:ptLst>
  <dgm:cxnLst>
    <dgm:cxn modelId="{0665F984-21BD-4F8B-BACD-768E1A6CCA37}" type="presOf" srcId="{FE75FB43-77BB-406D-A3FC-E803EE170311}" destId="{18168418-01E6-495D-86CE-570F667EBD92}" srcOrd="1" destOrd="0" presId="urn:microsoft.com/office/officeart/2005/8/layout/hierarchy2"/>
    <dgm:cxn modelId="{D4E8E29D-FE45-478D-9B40-79A28343BAB3}" type="presOf" srcId="{43741CD8-94CA-42D4-A150-4BBAC9E65F4D}" destId="{E731C685-44A4-4C12-AEFD-3684336DD5FC}" srcOrd="0" destOrd="0" presId="urn:microsoft.com/office/officeart/2005/8/layout/hierarchy2"/>
    <dgm:cxn modelId="{A6032401-3FC8-49A4-9285-83DD0B414268}" type="presOf" srcId="{C5A69F29-2550-4E23-9451-C6BDA2ABFE24}" destId="{837DF943-74AD-40D3-8EE7-78AA27E9140E}" srcOrd="0" destOrd="0" presId="urn:microsoft.com/office/officeart/2005/8/layout/hierarchy2"/>
    <dgm:cxn modelId="{70E9FB7B-5247-4338-9F9E-8D2C23CEDD5D}" srcId="{B5E9220A-D263-403F-B981-473B7833C41E}" destId="{49A0C8F3-050D-4FCC-9908-18ECC1C333E0}" srcOrd="0" destOrd="0" parTransId="{D63A779D-CA12-48BF-860C-2CDB20E59957}" sibTransId="{31D6488C-1507-4214-95B3-0037550D159F}"/>
    <dgm:cxn modelId="{3EF3921E-3379-4E9B-9631-98B39E4C8FE3}" type="presOf" srcId="{16FE1579-9C0C-4177-9403-644D362CE4EC}" destId="{C33035B3-8BB3-47FE-B9F7-DA5864840A14}" srcOrd="0" destOrd="0" presId="urn:microsoft.com/office/officeart/2005/8/layout/hierarchy2"/>
    <dgm:cxn modelId="{C04447EB-BCB1-4B65-A5E7-5A9C4E77C1A3}" type="presOf" srcId="{D63A779D-CA12-48BF-860C-2CDB20E59957}" destId="{2CB0A50F-DA95-49AA-B53B-28F51C75805E}" srcOrd="0" destOrd="0" presId="urn:microsoft.com/office/officeart/2005/8/layout/hierarchy2"/>
    <dgm:cxn modelId="{1D98F167-4E4A-4CC1-A967-102BBDF575DB}" type="presOf" srcId="{D63A779D-CA12-48BF-860C-2CDB20E59957}" destId="{15C805C9-40A0-4CA8-9A9A-C8F94E7B7B3D}" srcOrd="1" destOrd="0" presId="urn:microsoft.com/office/officeart/2005/8/layout/hierarchy2"/>
    <dgm:cxn modelId="{78044873-718F-4FD8-A147-C4F82B6F81D5}" type="presOf" srcId="{B5B8ED21-7473-43FB-955C-466EB7934EDE}" destId="{799F38F2-3342-45F6-B76F-6C5F806314B6}" srcOrd="0" destOrd="0" presId="urn:microsoft.com/office/officeart/2005/8/layout/hierarchy2"/>
    <dgm:cxn modelId="{CAAC325A-37E6-4A0E-A3E6-CD8967A45A61}" srcId="{43741CD8-94CA-42D4-A150-4BBAC9E65F4D}" destId="{B5E9220A-D263-403F-B981-473B7833C41E}" srcOrd="0" destOrd="0" parTransId="{65428032-A7F7-4DE5-8BE7-EBC150A7767A}" sibTransId="{78F4FDE7-24B0-4FC6-BD97-77909600B21D}"/>
    <dgm:cxn modelId="{DA445666-B3D9-4A1C-9365-F9CC7F8A9240}" type="presOf" srcId="{49A0C8F3-050D-4FCC-9908-18ECC1C333E0}" destId="{70D67007-582C-4279-A22C-AA1CB85DB771}" srcOrd="0" destOrd="0" presId="urn:microsoft.com/office/officeart/2005/8/layout/hierarchy2"/>
    <dgm:cxn modelId="{DE4DAAED-B1F8-4418-8177-CC9E9D0BA061}" srcId="{B5E9220A-D263-403F-B981-473B7833C41E}" destId="{B5B8ED21-7473-43FB-955C-466EB7934EDE}" srcOrd="1" destOrd="0" parTransId="{C5A69F29-2550-4E23-9451-C6BDA2ABFE24}" sibTransId="{4CD2840C-9460-4FB0-8FBF-F242799E4442}"/>
    <dgm:cxn modelId="{69136D1B-39C1-40BC-86DC-EF8525053CE8}" type="presOf" srcId="{FE75FB43-77BB-406D-A3FC-E803EE170311}" destId="{C30B3F71-DB18-4C33-91D8-7A9BBAF7411F}" srcOrd="0" destOrd="0" presId="urn:microsoft.com/office/officeart/2005/8/layout/hierarchy2"/>
    <dgm:cxn modelId="{B6A22CD7-CF61-4A71-9ACB-FD32EF760860}" srcId="{B5E9220A-D263-403F-B981-473B7833C41E}" destId="{16FE1579-9C0C-4177-9403-644D362CE4EC}" srcOrd="2" destOrd="0" parTransId="{FE75FB43-77BB-406D-A3FC-E803EE170311}" sibTransId="{CEA35A66-D708-4284-9C15-E2FBBBE45613}"/>
    <dgm:cxn modelId="{C5297A54-B2A6-40E6-BDCF-426C0E866C18}" type="presOf" srcId="{C5A69F29-2550-4E23-9451-C6BDA2ABFE24}" destId="{378F8FE5-0C05-44C7-97CD-BF4188E7ADB3}" srcOrd="1" destOrd="0" presId="urn:microsoft.com/office/officeart/2005/8/layout/hierarchy2"/>
    <dgm:cxn modelId="{126B6642-E51F-4BA1-A69C-57B59A75F832}" type="presOf" srcId="{B5E9220A-D263-403F-B981-473B7833C41E}" destId="{DA25C195-59F4-49F8-9718-054AAF05BECB}" srcOrd="0" destOrd="0" presId="urn:microsoft.com/office/officeart/2005/8/layout/hierarchy2"/>
    <dgm:cxn modelId="{46B172F7-626A-4ADE-A3D6-6F9944D85504}" type="presParOf" srcId="{E731C685-44A4-4C12-AEFD-3684336DD5FC}" destId="{380216B0-D31D-46D3-BD6F-AC4003A325CA}" srcOrd="0" destOrd="0" presId="urn:microsoft.com/office/officeart/2005/8/layout/hierarchy2"/>
    <dgm:cxn modelId="{7D81E147-E4DB-46F5-94D2-E50085C9DC2D}" type="presParOf" srcId="{380216B0-D31D-46D3-BD6F-AC4003A325CA}" destId="{DA25C195-59F4-49F8-9718-054AAF05BECB}" srcOrd="0" destOrd="0" presId="urn:microsoft.com/office/officeart/2005/8/layout/hierarchy2"/>
    <dgm:cxn modelId="{EE27B585-5853-428C-BEA1-B5B0CF6CB4EA}" type="presParOf" srcId="{380216B0-D31D-46D3-BD6F-AC4003A325CA}" destId="{0A1E71F9-4859-4ABF-A14F-6732BFF43EED}" srcOrd="1" destOrd="0" presId="urn:microsoft.com/office/officeart/2005/8/layout/hierarchy2"/>
    <dgm:cxn modelId="{53F1E859-A414-45C3-85EE-93FF6ACB3729}" type="presParOf" srcId="{0A1E71F9-4859-4ABF-A14F-6732BFF43EED}" destId="{2CB0A50F-DA95-49AA-B53B-28F51C75805E}" srcOrd="0" destOrd="0" presId="urn:microsoft.com/office/officeart/2005/8/layout/hierarchy2"/>
    <dgm:cxn modelId="{4D519DF6-2B4E-453E-BC97-E54A8758DD1D}" type="presParOf" srcId="{2CB0A50F-DA95-49AA-B53B-28F51C75805E}" destId="{15C805C9-40A0-4CA8-9A9A-C8F94E7B7B3D}" srcOrd="0" destOrd="0" presId="urn:microsoft.com/office/officeart/2005/8/layout/hierarchy2"/>
    <dgm:cxn modelId="{B0BAD87F-F972-4A19-9812-E82D8C55082E}" type="presParOf" srcId="{0A1E71F9-4859-4ABF-A14F-6732BFF43EED}" destId="{D658AA33-CC6D-454E-9E7C-13684D0AF6A3}" srcOrd="1" destOrd="0" presId="urn:microsoft.com/office/officeart/2005/8/layout/hierarchy2"/>
    <dgm:cxn modelId="{441492FE-D5B0-4186-BEB7-2AE5A2036112}" type="presParOf" srcId="{D658AA33-CC6D-454E-9E7C-13684D0AF6A3}" destId="{70D67007-582C-4279-A22C-AA1CB85DB771}" srcOrd="0" destOrd="0" presId="urn:microsoft.com/office/officeart/2005/8/layout/hierarchy2"/>
    <dgm:cxn modelId="{AE279B81-167B-4881-84F2-F67B00FB3486}" type="presParOf" srcId="{D658AA33-CC6D-454E-9E7C-13684D0AF6A3}" destId="{7DEA9014-F175-4399-81F5-0C0EE38A8DAA}" srcOrd="1" destOrd="0" presId="urn:microsoft.com/office/officeart/2005/8/layout/hierarchy2"/>
    <dgm:cxn modelId="{E0A31E01-1502-40A5-A21A-B149F4843D45}" type="presParOf" srcId="{0A1E71F9-4859-4ABF-A14F-6732BFF43EED}" destId="{837DF943-74AD-40D3-8EE7-78AA27E9140E}" srcOrd="2" destOrd="0" presId="urn:microsoft.com/office/officeart/2005/8/layout/hierarchy2"/>
    <dgm:cxn modelId="{316DD8C9-361A-4CA7-BF52-AA3403200810}" type="presParOf" srcId="{837DF943-74AD-40D3-8EE7-78AA27E9140E}" destId="{378F8FE5-0C05-44C7-97CD-BF4188E7ADB3}" srcOrd="0" destOrd="0" presId="urn:microsoft.com/office/officeart/2005/8/layout/hierarchy2"/>
    <dgm:cxn modelId="{CB9DD135-4424-4983-9637-8D33CF8DEBB2}" type="presParOf" srcId="{0A1E71F9-4859-4ABF-A14F-6732BFF43EED}" destId="{B0CC0A09-3B89-41BD-AE3A-A8CC566C9B86}" srcOrd="3" destOrd="0" presId="urn:microsoft.com/office/officeart/2005/8/layout/hierarchy2"/>
    <dgm:cxn modelId="{F4306D49-49DC-408B-BE05-2E4EDD37401F}" type="presParOf" srcId="{B0CC0A09-3B89-41BD-AE3A-A8CC566C9B86}" destId="{799F38F2-3342-45F6-B76F-6C5F806314B6}" srcOrd="0" destOrd="0" presId="urn:microsoft.com/office/officeart/2005/8/layout/hierarchy2"/>
    <dgm:cxn modelId="{D92DB206-DFB8-4343-B256-9786D740317A}" type="presParOf" srcId="{B0CC0A09-3B89-41BD-AE3A-A8CC566C9B86}" destId="{255A60C6-AE94-4C2B-984E-E13D4A6FE965}" srcOrd="1" destOrd="0" presId="urn:microsoft.com/office/officeart/2005/8/layout/hierarchy2"/>
    <dgm:cxn modelId="{53A4B617-42E1-4BA7-B6C4-302752616389}" type="presParOf" srcId="{0A1E71F9-4859-4ABF-A14F-6732BFF43EED}" destId="{C30B3F71-DB18-4C33-91D8-7A9BBAF7411F}" srcOrd="4" destOrd="0" presId="urn:microsoft.com/office/officeart/2005/8/layout/hierarchy2"/>
    <dgm:cxn modelId="{17523133-10A1-4B7B-B2F1-3711DA637AC9}" type="presParOf" srcId="{C30B3F71-DB18-4C33-91D8-7A9BBAF7411F}" destId="{18168418-01E6-495D-86CE-570F667EBD92}" srcOrd="0" destOrd="0" presId="urn:microsoft.com/office/officeart/2005/8/layout/hierarchy2"/>
    <dgm:cxn modelId="{71FB285F-0E0A-41EF-962B-D4D0EDD5BEF0}" type="presParOf" srcId="{0A1E71F9-4859-4ABF-A14F-6732BFF43EED}" destId="{C1D98FF7-3683-465F-ADA9-B0A3EA58861F}" srcOrd="5" destOrd="0" presId="urn:microsoft.com/office/officeart/2005/8/layout/hierarchy2"/>
    <dgm:cxn modelId="{5C0F9086-DAC5-4BFD-BFF8-AAC8CF763E3C}" type="presParOf" srcId="{C1D98FF7-3683-465F-ADA9-B0A3EA58861F}" destId="{C33035B3-8BB3-47FE-B9F7-DA5864840A14}" srcOrd="0" destOrd="0" presId="urn:microsoft.com/office/officeart/2005/8/layout/hierarchy2"/>
    <dgm:cxn modelId="{2279EAC4-2B9D-43C2-97A3-4C00887B4722}" type="presParOf" srcId="{C1D98FF7-3683-465F-ADA9-B0A3EA58861F}" destId="{A1FFACE7-248A-422A-B211-07D10CFB753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741CD8-94CA-42D4-A150-4BBAC9E65F4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B5E9220A-D263-403F-B981-473B7833C41E}">
      <dgm:prSet phldrT="[Text]"/>
      <dgm:spPr/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</a:rPr>
            <a:t>category</a:t>
          </a:r>
          <a:endParaRPr lang="fa-IR" b="1" dirty="0">
            <a:solidFill>
              <a:schemeClr val="bg1"/>
            </a:solidFill>
          </a:endParaRPr>
        </a:p>
      </dgm:t>
    </dgm:pt>
    <dgm:pt modelId="{65428032-A7F7-4DE5-8BE7-EBC150A7767A}" type="parTrans" cxnId="{CAAC325A-37E6-4A0E-A3E6-CD8967A45A61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78F4FDE7-24B0-4FC6-BD97-77909600B21D}" type="sibTrans" cxnId="{CAAC325A-37E6-4A0E-A3E6-CD8967A45A61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49A0C8F3-050D-4FCC-9908-18ECC1C333E0}">
      <dgm:prSet phldrT="[Text]"/>
      <dgm:spPr>
        <a:solidFill>
          <a:srgbClr val="00B0F0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</a:rPr>
            <a:t>Normal or Category I</a:t>
          </a:r>
          <a:endParaRPr lang="fa-IR" b="1" dirty="0">
            <a:solidFill>
              <a:schemeClr val="bg1"/>
            </a:solidFill>
          </a:endParaRPr>
        </a:p>
      </dgm:t>
    </dgm:pt>
    <dgm:pt modelId="{D63A779D-CA12-48BF-860C-2CDB20E59957}" type="parTrans" cxnId="{70E9FB7B-5247-4338-9F9E-8D2C23CEDD5D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31D6488C-1507-4214-95B3-0037550D159F}" type="sibTrans" cxnId="{70E9FB7B-5247-4338-9F9E-8D2C23CEDD5D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B5B8ED21-7473-43FB-955C-466EB7934EDE}">
      <dgm:prSet phldrT="[Text]"/>
      <dgm:spPr>
        <a:solidFill>
          <a:srgbClr val="00B0F0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</a:rPr>
            <a:t>Indeterminate or Category II</a:t>
          </a:r>
          <a:endParaRPr lang="fa-IR" b="1" dirty="0">
            <a:solidFill>
              <a:schemeClr val="bg1"/>
            </a:solidFill>
          </a:endParaRPr>
        </a:p>
      </dgm:t>
    </dgm:pt>
    <dgm:pt modelId="{C5A69F29-2550-4E23-9451-C6BDA2ABFE24}" type="parTrans" cxnId="{DE4DAAED-B1F8-4418-8177-CC9E9D0BA061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4CD2840C-9460-4FB0-8FBF-F242799E4442}" type="sibTrans" cxnId="{DE4DAAED-B1F8-4418-8177-CC9E9D0BA061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16FE1579-9C0C-4177-9403-644D362CE4EC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</a:rPr>
            <a:t>Category III or abnormal FHR</a:t>
          </a:r>
          <a:endParaRPr lang="fa-IR" b="1" dirty="0">
            <a:solidFill>
              <a:schemeClr val="bg1"/>
            </a:solidFill>
          </a:endParaRPr>
        </a:p>
      </dgm:t>
    </dgm:pt>
    <dgm:pt modelId="{FE75FB43-77BB-406D-A3FC-E803EE170311}" type="parTrans" cxnId="{B6A22CD7-CF61-4A71-9ACB-FD32EF760860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CEA35A66-D708-4284-9C15-E2FBBBE45613}" type="sibTrans" cxnId="{B6A22CD7-CF61-4A71-9ACB-FD32EF760860}">
      <dgm:prSet/>
      <dgm:spPr/>
      <dgm:t>
        <a:bodyPr/>
        <a:lstStyle/>
        <a:p>
          <a:pPr rtl="1"/>
          <a:endParaRPr lang="fa-IR" b="1">
            <a:solidFill>
              <a:schemeClr val="bg1"/>
            </a:solidFill>
          </a:endParaRPr>
        </a:p>
      </dgm:t>
    </dgm:pt>
    <dgm:pt modelId="{4BF1D6BF-892D-4903-BA71-43ACF7020B00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</a:rPr>
            <a:t>Absent variability with</a:t>
          </a:r>
          <a:endParaRPr lang="fa-IR" b="1" dirty="0">
            <a:solidFill>
              <a:schemeClr val="bg1"/>
            </a:solidFill>
          </a:endParaRPr>
        </a:p>
      </dgm:t>
    </dgm:pt>
    <dgm:pt modelId="{AA014164-1CBC-46B1-AA5C-CA889D6B2879}" type="parTrans" cxnId="{A5B96E1C-7116-4006-9CBB-69516187BA37}">
      <dgm:prSet/>
      <dgm:spPr/>
      <dgm:t>
        <a:bodyPr/>
        <a:lstStyle/>
        <a:p>
          <a:pPr rtl="1"/>
          <a:endParaRPr lang="fa-IR"/>
        </a:p>
      </dgm:t>
    </dgm:pt>
    <dgm:pt modelId="{4C52BD16-B67E-4BEE-B02A-BAD8D3F16943}" type="sibTrans" cxnId="{A5B96E1C-7116-4006-9CBB-69516187BA37}">
      <dgm:prSet/>
      <dgm:spPr/>
      <dgm:t>
        <a:bodyPr/>
        <a:lstStyle/>
        <a:p>
          <a:pPr rtl="1"/>
          <a:endParaRPr lang="fa-IR"/>
        </a:p>
      </dgm:t>
    </dgm:pt>
    <dgm:pt modelId="{C824141B-C30C-4368-B3A4-530A48F7AE89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</a:rPr>
            <a:t>Recurrent late deceleration</a:t>
          </a:r>
          <a:endParaRPr lang="fa-IR" b="1" dirty="0">
            <a:solidFill>
              <a:schemeClr val="bg1"/>
            </a:solidFill>
          </a:endParaRPr>
        </a:p>
      </dgm:t>
    </dgm:pt>
    <dgm:pt modelId="{B537DDEC-B4CA-4CED-91B5-BA2603C32840}" type="parTrans" cxnId="{8EE52F5C-7CB3-47B0-8C3D-EF70A438BBCF}">
      <dgm:prSet/>
      <dgm:spPr/>
      <dgm:t>
        <a:bodyPr/>
        <a:lstStyle/>
        <a:p>
          <a:pPr rtl="1"/>
          <a:endParaRPr lang="fa-IR"/>
        </a:p>
      </dgm:t>
    </dgm:pt>
    <dgm:pt modelId="{53F9406E-105B-4EEA-99BE-8819EB878786}" type="sibTrans" cxnId="{8EE52F5C-7CB3-47B0-8C3D-EF70A438BBCF}">
      <dgm:prSet/>
      <dgm:spPr/>
      <dgm:t>
        <a:bodyPr/>
        <a:lstStyle/>
        <a:p>
          <a:pPr rtl="1"/>
          <a:endParaRPr lang="fa-IR"/>
        </a:p>
      </dgm:t>
    </dgm:pt>
    <dgm:pt modelId="{C0B8B2F6-3116-4B85-88F6-CD59EE0D1742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</a:rPr>
            <a:t>Recurrent variable deceleration</a:t>
          </a:r>
          <a:endParaRPr lang="fa-IR" b="1" dirty="0">
            <a:solidFill>
              <a:schemeClr val="bg1"/>
            </a:solidFill>
          </a:endParaRPr>
        </a:p>
      </dgm:t>
    </dgm:pt>
    <dgm:pt modelId="{E5CE0269-BF52-44FD-9758-9ACD57F1AAEC}" type="parTrans" cxnId="{C4AAA07E-7E5C-4120-B833-C1015A360FB6}">
      <dgm:prSet/>
      <dgm:spPr/>
      <dgm:t>
        <a:bodyPr/>
        <a:lstStyle/>
        <a:p>
          <a:pPr rtl="1"/>
          <a:endParaRPr lang="fa-IR"/>
        </a:p>
      </dgm:t>
    </dgm:pt>
    <dgm:pt modelId="{0CE8F9EB-6484-47BF-9609-CC45FE2E0E80}" type="sibTrans" cxnId="{C4AAA07E-7E5C-4120-B833-C1015A360FB6}">
      <dgm:prSet/>
      <dgm:spPr/>
      <dgm:t>
        <a:bodyPr/>
        <a:lstStyle/>
        <a:p>
          <a:pPr rtl="1"/>
          <a:endParaRPr lang="fa-IR"/>
        </a:p>
      </dgm:t>
    </dgm:pt>
    <dgm:pt modelId="{6B3AAD29-B524-4CE3-AE46-3675528685FE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</a:rPr>
            <a:t>bradycardia</a:t>
          </a:r>
          <a:endParaRPr lang="fa-IR" b="1" dirty="0">
            <a:solidFill>
              <a:schemeClr val="bg1"/>
            </a:solidFill>
          </a:endParaRPr>
        </a:p>
      </dgm:t>
    </dgm:pt>
    <dgm:pt modelId="{F9DB5A31-2D23-4187-957C-5C496A3C527E}" type="parTrans" cxnId="{66827DC3-FC4D-433E-81B2-62A1103D5C7D}">
      <dgm:prSet/>
      <dgm:spPr/>
      <dgm:t>
        <a:bodyPr/>
        <a:lstStyle/>
        <a:p>
          <a:pPr rtl="1"/>
          <a:endParaRPr lang="fa-IR"/>
        </a:p>
      </dgm:t>
    </dgm:pt>
    <dgm:pt modelId="{1CD604AB-454B-4B6B-92ED-2B5FFC6DF954}" type="sibTrans" cxnId="{66827DC3-FC4D-433E-81B2-62A1103D5C7D}">
      <dgm:prSet/>
      <dgm:spPr/>
      <dgm:t>
        <a:bodyPr/>
        <a:lstStyle/>
        <a:p>
          <a:pPr rtl="1"/>
          <a:endParaRPr lang="fa-IR"/>
        </a:p>
      </dgm:t>
    </dgm:pt>
    <dgm:pt modelId="{FA933E4E-A3E2-4BC2-B8F3-2604CB5D58CA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</a:rPr>
            <a:t>Sinusoidal pattern</a:t>
          </a:r>
          <a:endParaRPr lang="fa-IR" b="1" dirty="0">
            <a:solidFill>
              <a:schemeClr val="bg1"/>
            </a:solidFill>
          </a:endParaRPr>
        </a:p>
      </dgm:t>
    </dgm:pt>
    <dgm:pt modelId="{576A0639-090F-4C29-88B5-8DC7614D28FA}" type="parTrans" cxnId="{A936DD12-1E4F-4A56-BBE7-A5F75E6DC452}">
      <dgm:prSet/>
      <dgm:spPr/>
      <dgm:t>
        <a:bodyPr/>
        <a:lstStyle/>
        <a:p>
          <a:pPr rtl="1"/>
          <a:endParaRPr lang="fa-IR"/>
        </a:p>
      </dgm:t>
    </dgm:pt>
    <dgm:pt modelId="{8771ED3C-460C-4285-8A90-DD013A4B593A}" type="sibTrans" cxnId="{A936DD12-1E4F-4A56-BBE7-A5F75E6DC452}">
      <dgm:prSet/>
      <dgm:spPr/>
      <dgm:t>
        <a:bodyPr/>
        <a:lstStyle/>
        <a:p>
          <a:pPr rtl="1"/>
          <a:endParaRPr lang="fa-IR"/>
        </a:p>
      </dgm:t>
    </dgm:pt>
    <dgm:pt modelId="{E731C685-44A4-4C12-AEFD-3684336DD5FC}" type="pres">
      <dgm:prSet presAssocID="{43741CD8-94CA-42D4-A150-4BBAC9E65F4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0216B0-D31D-46D3-BD6F-AC4003A325CA}" type="pres">
      <dgm:prSet presAssocID="{B5E9220A-D263-403F-B981-473B7833C41E}" presName="root1" presStyleCnt="0"/>
      <dgm:spPr/>
    </dgm:pt>
    <dgm:pt modelId="{DA25C195-59F4-49F8-9718-054AAF05BECB}" type="pres">
      <dgm:prSet presAssocID="{B5E9220A-D263-403F-B981-473B7833C41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1E71F9-4859-4ABF-A14F-6732BFF43EED}" type="pres">
      <dgm:prSet presAssocID="{B5E9220A-D263-403F-B981-473B7833C41E}" presName="level2hierChild" presStyleCnt="0"/>
      <dgm:spPr/>
    </dgm:pt>
    <dgm:pt modelId="{2CB0A50F-DA95-49AA-B53B-28F51C75805E}" type="pres">
      <dgm:prSet presAssocID="{D63A779D-CA12-48BF-860C-2CDB20E59957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15C805C9-40A0-4CA8-9A9A-C8F94E7B7B3D}" type="pres">
      <dgm:prSet presAssocID="{D63A779D-CA12-48BF-860C-2CDB20E59957}" presName="connTx" presStyleLbl="parChTrans1D2" presStyleIdx="0" presStyleCnt="3"/>
      <dgm:spPr/>
      <dgm:t>
        <a:bodyPr/>
        <a:lstStyle/>
        <a:p>
          <a:endParaRPr lang="en-US"/>
        </a:p>
      </dgm:t>
    </dgm:pt>
    <dgm:pt modelId="{D658AA33-CC6D-454E-9E7C-13684D0AF6A3}" type="pres">
      <dgm:prSet presAssocID="{49A0C8F3-050D-4FCC-9908-18ECC1C333E0}" presName="root2" presStyleCnt="0"/>
      <dgm:spPr/>
    </dgm:pt>
    <dgm:pt modelId="{70D67007-582C-4279-A22C-AA1CB85DB771}" type="pres">
      <dgm:prSet presAssocID="{49A0C8F3-050D-4FCC-9908-18ECC1C333E0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7DEA9014-F175-4399-81F5-0C0EE38A8DAA}" type="pres">
      <dgm:prSet presAssocID="{49A0C8F3-050D-4FCC-9908-18ECC1C333E0}" presName="level3hierChild" presStyleCnt="0"/>
      <dgm:spPr/>
    </dgm:pt>
    <dgm:pt modelId="{837DF943-74AD-40D3-8EE7-78AA27E9140E}" type="pres">
      <dgm:prSet presAssocID="{C5A69F29-2550-4E23-9451-C6BDA2ABFE24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378F8FE5-0C05-44C7-97CD-BF4188E7ADB3}" type="pres">
      <dgm:prSet presAssocID="{C5A69F29-2550-4E23-9451-C6BDA2ABFE24}" presName="connTx" presStyleLbl="parChTrans1D2" presStyleIdx="1" presStyleCnt="3"/>
      <dgm:spPr/>
      <dgm:t>
        <a:bodyPr/>
        <a:lstStyle/>
        <a:p>
          <a:endParaRPr lang="en-US"/>
        </a:p>
      </dgm:t>
    </dgm:pt>
    <dgm:pt modelId="{B0CC0A09-3B89-41BD-AE3A-A8CC566C9B86}" type="pres">
      <dgm:prSet presAssocID="{B5B8ED21-7473-43FB-955C-466EB7934EDE}" presName="root2" presStyleCnt="0"/>
      <dgm:spPr/>
    </dgm:pt>
    <dgm:pt modelId="{799F38F2-3342-45F6-B76F-6C5F806314B6}" type="pres">
      <dgm:prSet presAssocID="{B5B8ED21-7473-43FB-955C-466EB7934EDE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55A60C6-AE94-4C2B-984E-E13D4A6FE965}" type="pres">
      <dgm:prSet presAssocID="{B5B8ED21-7473-43FB-955C-466EB7934EDE}" presName="level3hierChild" presStyleCnt="0"/>
      <dgm:spPr/>
    </dgm:pt>
    <dgm:pt modelId="{C30B3F71-DB18-4C33-91D8-7A9BBAF7411F}" type="pres">
      <dgm:prSet presAssocID="{FE75FB43-77BB-406D-A3FC-E803EE170311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18168418-01E6-495D-86CE-570F667EBD92}" type="pres">
      <dgm:prSet presAssocID="{FE75FB43-77BB-406D-A3FC-E803EE170311}" presName="connTx" presStyleLbl="parChTrans1D2" presStyleIdx="2" presStyleCnt="3"/>
      <dgm:spPr/>
      <dgm:t>
        <a:bodyPr/>
        <a:lstStyle/>
        <a:p>
          <a:endParaRPr lang="en-US"/>
        </a:p>
      </dgm:t>
    </dgm:pt>
    <dgm:pt modelId="{C1D98FF7-3683-465F-ADA9-B0A3EA58861F}" type="pres">
      <dgm:prSet presAssocID="{16FE1579-9C0C-4177-9403-644D362CE4EC}" presName="root2" presStyleCnt="0"/>
      <dgm:spPr/>
    </dgm:pt>
    <dgm:pt modelId="{C33035B3-8BB3-47FE-B9F7-DA5864840A14}" type="pres">
      <dgm:prSet presAssocID="{16FE1579-9C0C-4177-9403-644D362CE4EC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FFACE7-248A-422A-B211-07D10CFB7531}" type="pres">
      <dgm:prSet presAssocID="{16FE1579-9C0C-4177-9403-644D362CE4EC}" presName="level3hierChild" presStyleCnt="0"/>
      <dgm:spPr/>
    </dgm:pt>
    <dgm:pt modelId="{36380AF2-4C9D-4444-B1A8-A34A33828F2B}" type="pres">
      <dgm:prSet presAssocID="{AA014164-1CBC-46B1-AA5C-CA889D6B2879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56EDA06A-FE88-466C-8F5F-D09F73B4B56E}" type="pres">
      <dgm:prSet presAssocID="{AA014164-1CBC-46B1-AA5C-CA889D6B2879}" presName="connTx" presStyleLbl="parChTrans1D3" presStyleIdx="0" presStyleCnt="2"/>
      <dgm:spPr/>
      <dgm:t>
        <a:bodyPr/>
        <a:lstStyle/>
        <a:p>
          <a:endParaRPr lang="en-US"/>
        </a:p>
      </dgm:t>
    </dgm:pt>
    <dgm:pt modelId="{69AF4F00-143E-4B88-9C8E-21EEB1EF215D}" type="pres">
      <dgm:prSet presAssocID="{4BF1D6BF-892D-4903-BA71-43ACF7020B00}" presName="root2" presStyleCnt="0"/>
      <dgm:spPr/>
    </dgm:pt>
    <dgm:pt modelId="{053D8A22-B00B-4231-AF9D-370BBA0939A8}" type="pres">
      <dgm:prSet presAssocID="{4BF1D6BF-892D-4903-BA71-43ACF7020B00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3B974D-5857-4135-B4E2-F089235EC2CC}" type="pres">
      <dgm:prSet presAssocID="{4BF1D6BF-892D-4903-BA71-43ACF7020B00}" presName="level3hierChild" presStyleCnt="0"/>
      <dgm:spPr/>
    </dgm:pt>
    <dgm:pt modelId="{14ABC794-07DB-47E8-B5DC-F265B8C154E2}" type="pres">
      <dgm:prSet presAssocID="{B537DDEC-B4CA-4CED-91B5-BA2603C32840}" presName="conn2-1" presStyleLbl="parChTrans1D4" presStyleIdx="0" presStyleCnt="3"/>
      <dgm:spPr/>
      <dgm:t>
        <a:bodyPr/>
        <a:lstStyle/>
        <a:p>
          <a:endParaRPr lang="en-US"/>
        </a:p>
      </dgm:t>
    </dgm:pt>
    <dgm:pt modelId="{1B3C7D61-185F-4C53-8CB9-2E751BE137A7}" type="pres">
      <dgm:prSet presAssocID="{B537DDEC-B4CA-4CED-91B5-BA2603C32840}" presName="connTx" presStyleLbl="parChTrans1D4" presStyleIdx="0" presStyleCnt="3"/>
      <dgm:spPr/>
      <dgm:t>
        <a:bodyPr/>
        <a:lstStyle/>
        <a:p>
          <a:endParaRPr lang="en-US"/>
        </a:p>
      </dgm:t>
    </dgm:pt>
    <dgm:pt modelId="{D3FB1564-139A-47B3-9EB9-EB2889C6080E}" type="pres">
      <dgm:prSet presAssocID="{C824141B-C30C-4368-B3A4-530A48F7AE89}" presName="root2" presStyleCnt="0"/>
      <dgm:spPr/>
    </dgm:pt>
    <dgm:pt modelId="{E058168F-1F17-4E5A-AFBC-FA0A1BA7DEE9}" type="pres">
      <dgm:prSet presAssocID="{C824141B-C30C-4368-B3A4-530A48F7AE89}" presName="LevelTwoTextNode" presStyleLbl="node4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4A00429-A4DF-40FC-A225-BD26CE0DBC4B}" type="pres">
      <dgm:prSet presAssocID="{C824141B-C30C-4368-B3A4-530A48F7AE89}" presName="level3hierChild" presStyleCnt="0"/>
      <dgm:spPr/>
    </dgm:pt>
    <dgm:pt modelId="{3B7C9C0D-E20E-4B62-89E1-28BFC97858F1}" type="pres">
      <dgm:prSet presAssocID="{E5CE0269-BF52-44FD-9758-9ACD57F1AAEC}" presName="conn2-1" presStyleLbl="parChTrans1D4" presStyleIdx="1" presStyleCnt="3"/>
      <dgm:spPr/>
      <dgm:t>
        <a:bodyPr/>
        <a:lstStyle/>
        <a:p>
          <a:endParaRPr lang="en-US"/>
        </a:p>
      </dgm:t>
    </dgm:pt>
    <dgm:pt modelId="{9321B2BC-CA07-4CEE-B4BB-A966D8E9A174}" type="pres">
      <dgm:prSet presAssocID="{E5CE0269-BF52-44FD-9758-9ACD57F1AAEC}" presName="connTx" presStyleLbl="parChTrans1D4" presStyleIdx="1" presStyleCnt="3"/>
      <dgm:spPr/>
      <dgm:t>
        <a:bodyPr/>
        <a:lstStyle/>
        <a:p>
          <a:endParaRPr lang="en-US"/>
        </a:p>
      </dgm:t>
    </dgm:pt>
    <dgm:pt modelId="{04CB5142-CFC3-4DF7-8B98-AFE89D09BFED}" type="pres">
      <dgm:prSet presAssocID="{C0B8B2F6-3116-4B85-88F6-CD59EE0D1742}" presName="root2" presStyleCnt="0"/>
      <dgm:spPr/>
    </dgm:pt>
    <dgm:pt modelId="{484186F6-5F5F-4CE8-9A8C-F8085067C77B}" type="pres">
      <dgm:prSet presAssocID="{C0B8B2F6-3116-4B85-88F6-CD59EE0D1742}" presName="LevelTwoTextNode" presStyleLbl="node4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944BD7-F679-49A5-9EC4-F812E28927C7}" type="pres">
      <dgm:prSet presAssocID="{C0B8B2F6-3116-4B85-88F6-CD59EE0D1742}" presName="level3hierChild" presStyleCnt="0"/>
      <dgm:spPr/>
    </dgm:pt>
    <dgm:pt modelId="{0F1A60D1-F593-448C-A786-CDCCF7C4BA61}" type="pres">
      <dgm:prSet presAssocID="{F9DB5A31-2D23-4187-957C-5C496A3C527E}" presName="conn2-1" presStyleLbl="parChTrans1D4" presStyleIdx="2" presStyleCnt="3"/>
      <dgm:spPr/>
      <dgm:t>
        <a:bodyPr/>
        <a:lstStyle/>
        <a:p>
          <a:endParaRPr lang="en-US"/>
        </a:p>
      </dgm:t>
    </dgm:pt>
    <dgm:pt modelId="{B995E46B-114C-4E08-BE4C-8F57BF608148}" type="pres">
      <dgm:prSet presAssocID="{F9DB5A31-2D23-4187-957C-5C496A3C527E}" presName="connTx" presStyleLbl="parChTrans1D4" presStyleIdx="2" presStyleCnt="3"/>
      <dgm:spPr/>
      <dgm:t>
        <a:bodyPr/>
        <a:lstStyle/>
        <a:p>
          <a:endParaRPr lang="en-US"/>
        </a:p>
      </dgm:t>
    </dgm:pt>
    <dgm:pt modelId="{ACB807F9-BF72-42D8-A18F-6706DB9235A3}" type="pres">
      <dgm:prSet presAssocID="{6B3AAD29-B524-4CE3-AE46-3675528685FE}" presName="root2" presStyleCnt="0"/>
      <dgm:spPr/>
    </dgm:pt>
    <dgm:pt modelId="{942BDF11-5FB5-4107-A6B5-9F0AC9886558}" type="pres">
      <dgm:prSet presAssocID="{6B3AAD29-B524-4CE3-AE46-3675528685FE}" presName="LevelTwoTextNode" presStyleLbl="node4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ECC176-175F-4FB4-96CF-3A7F9510E6B0}" type="pres">
      <dgm:prSet presAssocID="{6B3AAD29-B524-4CE3-AE46-3675528685FE}" presName="level3hierChild" presStyleCnt="0"/>
      <dgm:spPr/>
    </dgm:pt>
    <dgm:pt modelId="{2A612DEE-4DB1-461C-997A-4A56EF33288A}" type="pres">
      <dgm:prSet presAssocID="{576A0639-090F-4C29-88B5-8DC7614D28FA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CB52DD26-9C92-4CFF-B492-9BFF9857D852}" type="pres">
      <dgm:prSet presAssocID="{576A0639-090F-4C29-88B5-8DC7614D28FA}" presName="connTx" presStyleLbl="parChTrans1D3" presStyleIdx="1" presStyleCnt="2"/>
      <dgm:spPr/>
      <dgm:t>
        <a:bodyPr/>
        <a:lstStyle/>
        <a:p>
          <a:endParaRPr lang="en-US"/>
        </a:p>
      </dgm:t>
    </dgm:pt>
    <dgm:pt modelId="{94BB15EE-F7DD-4D8D-AAF9-AE070D3FE4B5}" type="pres">
      <dgm:prSet presAssocID="{FA933E4E-A3E2-4BC2-B8F3-2604CB5D58CA}" presName="root2" presStyleCnt="0"/>
      <dgm:spPr/>
    </dgm:pt>
    <dgm:pt modelId="{C3E4B9B2-43C8-4DBF-98D1-7FBFF09632F0}" type="pres">
      <dgm:prSet presAssocID="{FA933E4E-A3E2-4BC2-B8F3-2604CB5D58CA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0A905F-BF54-4FF7-8884-9541D0028E53}" type="pres">
      <dgm:prSet presAssocID="{FA933E4E-A3E2-4BC2-B8F3-2604CB5D58CA}" presName="level3hierChild" presStyleCnt="0"/>
      <dgm:spPr/>
    </dgm:pt>
  </dgm:ptLst>
  <dgm:cxnLst>
    <dgm:cxn modelId="{66827DC3-FC4D-433E-81B2-62A1103D5C7D}" srcId="{4BF1D6BF-892D-4903-BA71-43ACF7020B00}" destId="{6B3AAD29-B524-4CE3-AE46-3675528685FE}" srcOrd="2" destOrd="0" parTransId="{F9DB5A31-2D23-4187-957C-5C496A3C527E}" sibTransId="{1CD604AB-454B-4B6B-92ED-2B5FFC6DF954}"/>
    <dgm:cxn modelId="{56F386D7-722E-4EB9-83F3-4FB9F65C67D5}" type="presOf" srcId="{D63A779D-CA12-48BF-860C-2CDB20E59957}" destId="{15C805C9-40A0-4CA8-9A9A-C8F94E7B7B3D}" srcOrd="1" destOrd="0" presId="urn:microsoft.com/office/officeart/2005/8/layout/hierarchy2"/>
    <dgm:cxn modelId="{CAAC325A-37E6-4A0E-A3E6-CD8967A45A61}" srcId="{43741CD8-94CA-42D4-A150-4BBAC9E65F4D}" destId="{B5E9220A-D263-403F-B981-473B7833C41E}" srcOrd="0" destOrd="0" parTransId="{65428032-A7F7-4DE5-8BE7-EBC150A7767A}" sibTransId="{78F4FDE7-24B0-4FC6-BD97-77909600B21D}"/>
    <dgm:cxn modelId="{5DD21BF2-B730-485E-927F-CDA5E4B6D8C5}" type="presOf" srcId="{B5E9220A-D263-403F-B981-473B7833C41E}" destId="{DA25C195-59F4-49F8-9718-054AAF05BECB}" srcOrd="0" destOrd="0" presId="urn:microsoft.com/office/officeart/2005/8/layout/hierarchy2"/>
    <dgm:cxn modelId="{A5B96E1C-7116-4006-9CBB-69516187BA37}" srcId="{16FE1579-9C0C-4177-9403-644D362CE4EC}" destId="{4BF1D6BF-892D-4903-BA71-43ACF7020B00}" srcOrd="0" destOrd="0" parTransId="{AA014164-1CBC-46B1-AA5C-CA889D6B2879}" sibTransId="{4C52BD16-B67E-4BEE-B02A-BAD8D3F16943}"/>
    <dgm:cxn modelId="{C4AAA07E-7E5C-4120-B833-C1015A360FB6}" srcId="{4BF1D6BF-892D-4903-BA71-43ACF7020B00}" destId="{C0B8B2F6-3116-4B85-88F6-CD59EE0D1742}" srcOrd="1" destOrd="0" parTransId="{E5CE0269-BF52-44FD-9758-9ACD57F1AAEC}" sibTransId="{0CE8F9EB-6484-47BF-9609-CC45FE2E0E80}"/>
    <dgm:cxn modelId="{5ED8CF93-44C6-4BD0-87A4-B46445172662}" type="presOf" srcId="{576A0639-090F-4C29-88B5-8DC7614D28FA}" destId="{CB52DD26-9C92-4CFF-B492-9BFF9857D852}" srcOrd="1" destOrd="0" presId="urn:microsoft.com/office/officeart/2005/8/layout/hierarchy2"/>
    <dgm:cxn modelId="{DB815727-0FBD-4E68-A328-BFA90F713BE4}" type="presOf" srcId="{F9DB5A31-2D23-4187-957C-5C496A3C527E}" destId="{B995E46B-114C-4E08-BE4C-8F57BF608148}" srcOrd="1" destOrd="0" presId="urn:microsoft.com/office/officeart/2005/8/layout/hierarchy2"/>
    <dgm:cxn modelId="{B8FC2619-864F-4FDC-8386-927E3CBFBFBD}" type="presOf" srcId="{43741CD8-94CA-42D4-A150-4BBAC9E65F4D}" destId="{E731C685-44A4-4C12-AEFD-3684336DD5FC}" srcOrd="0" destOrd="0" presId="urn:microsoft.com/office/officeart/2005/8/layout/hierarchy2"/>
    <dgm:cxn modelId="{26B2CC77-06AF-4740-917C-D8B2C0580D68}" type="presOf" srcId="{AA014164-1CBC-46B1-AA5C-CA889D6B2879}" destId="{36380AF2-4C9D-4444-B1A8-A34A33828F2B}" srcOrd="0" destOrd="0" presId="urn:microsoft.com/office/officeart/2005/8/layout/hierarchy2"/>
    <dgm:cxn modelId="{224BB198-60F7-403D-A230-EF30EEBBF07E}" type="presOf" srcId="{C5A69F29-2550-4E23-9451-C6BDA2ABFE24}" destId="{378F8FE5-0C05-44C7-97CD-BF4188E7ADB3}" srcOrd="1" destOrd="0" presId="urn:microsoft.com/office/officeart/2005/8/layout/hierarchy2"/>
    <dgm:cxn modelId="{BC975E5C-E1CE-4CD1-8A66-A200CAEF04D8}" type="presOf" srcId="{B5B8ED21-7473-43FB-955C-466EB7934EDE}" destId="{799F38F2-3342-45F6-B76F-6C5F806314B6}" srcOrd="0" destOrd="0" presId="urn:microsoft.com/office/officeart/2005/8/layout/hierarchy2"/>
    <dgm:cxn modelId="{6D726EDC-7060-462B-AEFC-0AB65D1996BC}" type="presOf" srcId="{AA014164-1CBC-46B1-AA5C-CA889D6B2879}" destId="{56EDA06A-FE88-466C-8F5F-D09F73B4B56E}" srcOrd="1" destOrd="0" presId="urn:microsoft.com/office/officeart/2005/8/layout/hierarchy2"/>
    <dgm:cxn modelId="{4E182C9F-9E95-4427-9BBE-1D49597511F2}" type="presOf" srcId="{FE75FB43-77BB-406D-A3FC-E803EE170311}" destId="{C30B3F71-DB18-4C33-91D8-7A9BBAF7411F}" srcOrd="0" destOrd="0" presId="urn:microsoft.com/office/officeart/2005/8/layout/hierarchy2"/>
    <dgm:cxn modelId="{36DD7F72-7608-40BF-ADA4-5D38ECA4068F}" type="presOf" srcId="{FE75FB43-77BB-406D-A3FC-E803EE170311}" destId="{18168418-01E6-495D-86CE-570F667EBD92}" srcOrd="1" destOrd="0" presId="urn:microsoft.com/office/officeart/2005/8/layout/hierarchy2"/>
    <dgm:cxn modelId="{1D674104-42D2-445F-90E9-3C144055E314}" type="presOf" srcId="{C5A69F29-2550-4E23-9451-C6BDA2ABFE24}" destId="{837DF943-74AD-40D3-8EE7-78AA27E9140E}" srcOrd="0" destOrd="0" presId="urn:microsoft.com/office/officeart/2005/8/layout/hierarchy2"/>
    <dgm:cxn modelId="{8B1C41F4-5A09-4BBD-A7A8-952EC2F9CAF0}" type="presOf" srcId="{D63A779D-CA12-48BF-860C-2CDB20E59957}" destId="{2CB0A50F-DA95-49AA-B53B-28F51C75805E}" srcOrd="0" destOrd="0" presId="urn:microsoft.com/office/officeart/2005/8/layout/hierarchy2"/>
    <dgm:cxn modelId="{35EB71EC-D708-45E4-B513-3ECD46ED4456}" type="presOf" srcId="{4BF1D6BF-892D-4903-BA71-43ACF7020B00}" destId="{053D8A22-B00B-4231-AF9D-370BBA0939A8}" srcOrd="0" destOrd="0" presId="urn:microsoft.com/office/officeart/2005/8/layout/hierarchy2"/>
    <dgm:cxn modelId="{1AE72AE8-0DCF-4845-B4E4-27C44F63203E}" type="presOf" srcId="{E5CE0269-BF52-44FD-9758-9ACD57F1AAEC}" destId="{3B7C9C0D-E20E-4B62-89E1-28BFC97858F1}" srcOrd="0" destOrd="0" presId="urn:microsoft.com/office/officeart/2005/8/layout/hierarchy2"/>
    <dgm:cxn modelId="{54679E6E-011E-40FB-B9B4-1FDFAAEA7998}" type="presOf" srcId="{576A0639-090F-4C29-88B5-8DC7614D28FA}" destId="{2A612DEE-4DB1-461C-997A-4A56EF33288A}" srcOrd="0" destOrd="0" presId="urn:microsoft.com/office/officeart/2005/8/layout/hierarchy2"/>
    <dgm:cxn modelId="{D77E8F5D-C82B-4585-B266-1804C0C371C7}" type="presOf" srcId="{16FE1579-9C0C-4177-9403-644D362CE4EC}" destId="{C33035B3-8BB3-47FE-B9F7-DA5864840A14}" srcOrd="0" destOrd="0" presId="urn:microsoft.com/office/officeart/2005/8/layout/hierarchy2"/>
    <dgm:cxn modelId="{59E17CDA-E3D0-4A8F-ABCB-C0D8FD604CB4}" type="presOf" srcId="{E5CE0269-BF52-44FD-9758-9ACD57F1AAEC}" destId="{9321B2BC-CA07-4CEE-B4BB-A966D8E9A174}" srcOrd="1" destOrd="0" presId="urn:microsoft.com/office/officeart/2005/8/layout/hierarchy2"/>
    <dgm:cxn modelId="{DE4DAAED-B1F8-4418-8177-CC9E9D0BA061}" srcId="{B5E9220A-D263-403F-B981-473B7833C41E}" destId="{B5B8ED21-7473-43FB-955C-466EB7934EDE}" srcOrd="1" destOrd="0" parTransId="{C5A69F29-2550-4E23-9451-C6BDA2ABFE24}" sibTransId="{4CD2840C-9460-4FB0-8FBF-F242799E4442}"/>
    <dgm:cxn modelId="{A936DD12-1E4F-4A56-BBE7-A5F75E6DC452}" srcId="{16FE1579-9C0C-4177-9403-644D362CE4EC}" destId="{FA933E4E-A3E2-4BC2-B8F3-2604CB5D58CA}" srcOrd="1" destOrd="0" parTransId="{576A0639-090F-4C29-88B5-8DC7614D28FA}" sibTransId="{8771ED3C-460C-4285-8A90-DD013A4B593A}"/>
    <dgm:cxn modelId="{28858B06-3354-40C4-A02E-0E04BB028E3A}" type="presOf" srcId="{B537DDEC-B4CA-4CED-91B5-BA2603C32840}" destId="{14ABC794-07DB-47E8-B5DC-F265B8C154E2}" srcOrd="0" destOrd="0" presId="urn:microsoft.com/office/officeart/2005/8/layout/hierarchy2"/>
    <dgm:cxn modelId="{B03FDD6D-BD80-4975-8955-4544A4010582}" type="presOf" srcId="{49A0C8F3-050D-4FCC-9908-18ECC1C333E0}" destId="{70D67007-582C-4279-A22C-AA1CB85DB771}" srcOrd="0" destOrd="0" presId="urn:microsoft.com/office/officeart/2005/8/layout/hierarchy2"/>
    <dgm:cxn modelId="{52D98166-4748-46EF-8809-0B581916222E}" type="presOf" srcId="{C824141B-C30C-4368-B3A4-530A48F7AE89}" destId="{E058168F-1F17-4E5A-AFBC-FA0A1BA7DEE9}" srcOrd="0" destOrd="0" presId="urn:microsoft.com/office/officeart/2005/8/layout/hierarchy2"/>
    <dgm:cxn modelId="{BB93E391-B5EA-475E-B0B5-41D19042ECEA}" type="presOf" srcId="{F9DB5A31-2D23-4187-957C-5C496A3C527E}" destId="{0F1A60D1-F593-448C-A786-CDCCF7C4BA61}" srcOrd="0" destOrd="0" presId="urn:microsoft.com/office/officeart/2005/8/layout/hierarchy2"/>
    <dgm:cxn modelId="{B6A22CD7-CF61-4A71-9ACB-FD32EF760860}" srcId="{B5E9220A-D263-403F-B981-473B7833C41E}" destId="{16FE1579-9C0C-4177-9403-644D362CE4EC}" srcOrd="2" destOrd="0" parTransId="{FE75FB43-77BB-406D-A3FC-E803EE170311}" sibTransId="{CEA35A66-D708-4284-9C15-E2FBBBE45613}"/>
    <dgm:cxn modelId="{BFF566EE-358F-42AC-B4DD-8692646EA839}" type="presOf" srcId="{B537DDEC-B4CA-4CED-91B5-BA2603C32840}" destId="{1B3C7D61-185F-4C53-8CB9-2E751BE137A7}" srcOrd="1" destOrd="0" presId="urn:microsoft.com/office/officeart/2005/8/layout/hierarchy2"/>
    <dgm:cxn modelId="{0D0F17EC-DFF1-40C7-B9E6-FCA162F2629E}" type="presOf" srcId="{FA933E4E-A3E2-4BC2-B8F3-2604CB5D58CA}" destId="{C3E4B9B2-43C8-4DBF-98D1-7FBFF09632F0}" srcOrd="0" destOrd="0" presId="urn:microsoft.com/office/officeart/2005/8/layout/hierarchy2"/>
    <dgm:cxn modelId="{FB9E40C0-D4B7-4D6E-A39B-AAAF0AB728DB}" type="presOf" srcId="{C0B8B2F6-3116-4B85-88F6-CD59EE0D1742}" destId="{484186F6-5F5F-4CE8-9A8C-F8085067C77B}" srcOrd="0" destOrd="0" presId="urn:microsoft.com/office/officeart/2005/8/layout/hierarchy2"/>
    <dgm:cxn modelId="{70E9FB7B-5247-4338-9F9E-8D2C23CEDD5D}" srcId="{B5E9220A-D263-403F-B981-473B7833C41E}" destId="{49A0C8F3-050D-4FCC-9908-18ECC1C333E0}" srcOrd="0" destOrd="0" parTransId="{D63A779D-CA12-48BF-860C-2CDB20E59957}" sibTransId="{31D6488C-1507-4214-95B3-0037550D159F}"/>
    <dgm:cxn modelId="{4016F33E-E9CA-46E7-ADB6-F59D29DE6E80}" type="presOf" srcId="{6B3AAD29-B524-4CE3-AE46-3675528685FE}" destId="{942BDF11-5FB5-4107-A6B5-9F0AC9886558}" srcOrd="0" destOrd="0" presId="urn:microsoft.com/office/officeart/2005/8/layout/hierarchy2"/>
    <dgm:cxn modelId="{8EE52F5C-7CB3-47B0-8C3D-EF70A438BBCF}" srcId="{4BF1D6BF-892D-4903-BA71-43ACF7020B00}" destId="{C824141B-C30C-4368-B3A4-530A48F7AE89}" srcOrd="0" destOrd="0" parTransId="{B537DDEC-B4CA-4CED-91B5-BA2603C32840}" sibTransId="{53F9406E-105B-4EEA-99BE-8819EB878786}"/>
    <dgm:cxn modelId="{92C5F277-B59F-4724-AF7E-BB2D561035B5}" type="presParOf" srcId="{E731C685-44A4-4C12-AEFD-3684336DD5FC}" destId="{380216B0-D31D-46D3-BD6F-AC4003A325CA}" srcOrd="0" destOrd="0" presId="urn:microsoft.com/office/officeart/2005/8/layout/hierarchy2"/>
    <dgm:cxn modelId="{3D51E74B-947B-4E6C-B7AE-56B1D0A8598B}" type="presParOf" srcId="{380216B0-D31D-46D3-BD6F-AC4003A325CA}" destId="{DA25C195-59F4-49F8-9718-054AAF05BECB}" srcOrd="0" destOrd="0" presId="urn:microsoft.com/office/officeart/2005/8/layout/hierarchy2"/>
    <dgm:cxn modelId="{F61AE89A-394D-44D3-8428-60FFA42A60E5}" type="presParOf" srcId="{380216B0-D31D-46D3-BD6F-AC4003A325CA}" destId="{0A1E71F9-4859-4ABF-A14F-6732BFF43EED}" srcOrd="1" destOrd="0" presId="urn:microsoft.com/office/officeart/2005/8/layout/hierarchy2"/>
    <dgm:cxn modelId="{389E9082-C243-47AB-AA2C-F52446457C2E}" type="presParOf" srcId="{0A1E71F9-4859-4ABF-A14F-6732BFF43EED}" destId="{2CB0A50F-DA95-49AA-B53B-28F51C75805E}" srcOrd="0" destOrd="0" presId="urn:microsoft.com/office/officeart/2005/8/layout/hierarchy2"/>
    <dgm:cxn modelId="{B8878C11-B3EA-4040-960D-BC6299EE0B52}" type="presParOf" srcId="{2CB0A50F-DA95-49AA-B53B-28F51C75805E}" destId="{15C805C9-40A0-4CA8-9A9A-C8F94E7B7B3D}" srcOrd="0" destOrd="0" presId="urn:microsoft.com/office/officeart/2005/8/layout/hierarchy2"/>
    <dgm:cxn modelId="{3F068F15-909F-427A-8153-A79E1ADAEB55}" type="presParOf" srcId="{0A1E71F9-4859-4ABF-A14F-6732BFF43EED}" destId="{D658AA33-CC6D-454E-9E7C-13684D0AF6A3}" srcOrd="1" destOrd="0" presId="urn:microsoft.com/office/officeart/2005/8/layout/hierarchy2"/>
    <dgm:cxn modelId="{94AFF076-D6DF-44E6-A0CE-68CA88EA4829}" type="presParOf" srcId="{D658AA33-CC6D-454E-9E7C-13684D0AF6A3}" destId="{70D67007-582C-4279-A22C-AA1CB85DB771}" srcOrd="0" destOrd="0" presId="urn:microsoft.com/office/officeart/2005/8/layout/hierarchy2"/>
    <dgm:cxn modelId="{C6ECCC3B-922D-4672-80B5-37EC617BE6D3}" type="presParOf" srcId="{D658AA33-CC6D-454E-9E7C-13684D0AF6A3}" destId="{7DEA9014-F175-4399-81F5-0C0EE38A8DAA}" srcOrd="1" destOrd="0" presId="urn:microsoft.com/office/officeart/2005/8/layout/hierarchy2"/>
    <dgm:cxn modelId="{621E431B-73FA-402B-BB3F-A08EDA779C1A}" type="presParOf" srcId="{0A1E71F9-4859-4ABF-A14F-6732BFF43EED}" destId="{837DF943-74AD-40D3-8EE7-78AA27E9140E}" srcOrd="2" destOrd="0" presId="urn:microsoft.com/office/officeart/2005/8/layout/hierarchy2"/>
    <dgm:cxn modelId="{09991711-2B6F-4A9F-9792-76F5BA249614}" type="presParOf" srcId="{837DF943-74AD-40D3-8EE7-78AA27E9140E}" destId="{378F8FE5-0C05-44C7-97CD-BF4188E7ADB3}" srcOrd="0" destOrd="0" presId="urn:microsoft.com/office/officeart/2005/8/layout/hierarchy2"/>
    <dgm:cxn modelId="{7654C412-3F67-480D-8083-C09AC4DCA611}" type="presParOf" srcId="{0A1E71F9-4859-4ABF-A14F-6732BFF43EED}" destId="{B0CC0A09-3B89-41BD-AE3A-A8CC566C9B86}" srcOrd="3" destOrd="0" presId="urn:microsoft.com/office/officeart/2005/8/layout/hierarchy2"/>
    <dgm:cxn modelId="{BDEB6924-C355-4145-9E11-108AE0374F62}" type="presParOf" srcId="{B0CC0A09-3B89-41BD-AE3A-A8CC566C9B86}" destId="{799F38F2-3342-45F6-B76F-6C5F806314B6}" srcOrd="0" destOrd="0" presId="urn:microsoft.com/office/officeart/2005/8/layout/hierarchy2"/>
    <dgm:cxn modelId="{2726E58B-3783-493C-9FAF-C4CAC80D6AF9}" type="presParOf" srcId="{B0CC0A09-3B89-41BD-AE3A-A8CC566C9B86}" destId="{255A60C6-AE94-4C2B-984E-E13D4A6FE965}" srcOrd="1" destOrd="0" presId="urn:microsoft.com/office/officeart/2005/8/layout/hierarchy2"/>
    <dgm:cxn modelId="{75794F96-FE90-4854-BC0A-788E51510AF1}" type="presParOf" srcId="{0A1E71F9-4859-4ABF-A14F-6732BFF43EED}" destId="{C30B3F71-DB18-4C33-91D8-7A9BBAF7411F}" srcOrd="4" destOrd="0" presId="urn:microsoft.com/office/officeart/2005/8/layout/hierarchy2"/>
    <dgm:cxn modelId="{C4107D49-1D58-4736-851E-8F4B3FD057D7}" type="presParOf" srcId="{C30B3F71-DB18-4C33-91D8-7A9BBAF7411F}" destId="{18168418-01E6-495D-86CE-570F667EBD92}" srcOrd="0" destOrd="0" presId="urn:microsoft.com/office/officeart/2005/8/layout/hierarchy2"/>
    <dgm:cxn modelId="{D75A699C-E1E0-47C5-874D-E7E455A8BDEE}" type="presParOf" srcId="{0A1E71F9-4859-4ABF-A14F-6732BFF43EED}" destId="{C1D98FF7-3683-465F-ADA9-B0A3EA58861F}" srcOrd="5" destOrd="0" presId="urn:microsoft.com/office/officeart/2005/8/layout/hierarchy2"/>
    <dgm:cxn modelId="{D0AD4261-1052-4771-9769-8869C8D22947}" type="presParOf" srcId="{C1D98FF7-3683-465F-ADA9-B0A3EA58861F}" destId="{C33035B3-8BB3-47FE-B9F7-DA5864840A14}" srcOrd="0" destOrd="0" presId="urn:microsoft.com/office/officeart/2005/8/layout/hierarchy2"/>
    <dgm:cxn modelId="{8570BD92-6740-4C1C-A590-02A7EBB9F1CB}" type="presParOf" srcId="{C1D98FF7-3683-465F-ADA9-B0A3EA58861F}" destId="{A1FFACE7-248A-422A-B211-07D10CFB7531}" srcOrd="1" destOrd="0" presId="urn:microsoft.com/office/officeart/2005/8/layout/hierarchy2"/>
    <dgm:cxn modelId="{E6A11390-EFCE-4E9F-AE10-9FF227A28403}" type="presParOf" srcId="{A1FFACE7-248A-422A-B211-07D10CFB7531}" destId="{36380AF2-4C9D-4444-B1A8-A34A33828F2B}" srcOrd="0" destOrd="0" presId="urn:microsoft.com/office/officeart/2005/8/layout/hierarchy2"/>
    <dgm:cxn modelId="{793B80C8-3E16-4E3F-9786-64010518003A}" type="presParOf" srcId="{36380AF2-4C9D-4444-B1A8-A34A33828F2B}" destId="{56EDA06A-FE88-466C-8F5F-D09F73B4B56E}" srcOrd="0" destOrd="0" presId="urn:microsoft.com/office/officeart/2005/8/layout/hierarchy2"/>
    <dgm:cxn modelId="{5FAEB823-41AA-477C-9FF7-52C970BDB4A4}" type="presParOf" srcId="{A1FFACE7-248A-422A-B211-07D10CFB7531}" destId="{69AF4F00-143E-4B88-9C8E-21EEB1EF215D}" srcOrd="1" destOrd="0" presId="urn:microsoft.com/office/officeart/2005/8/layout/hierarchy2"/>
    <dgm:cxn modelId="{6D4739CB-11C8-4C96-9A10-51F33C585CDA}" type="presParOf" srcId="{69AF4F00-143E-4B88-9C8E-21EEB1EF215D}" destId="{053D8A22-B00B-4231-AF9D-370BBA0939A8}" srcOrd="0" destOrd="0" presId="urn:microsoft.com/office/officeart/2005/8/layout/hierarchy2"/>
    <dgm:cxn modelId="{643B2A85-ED59-489F-810E-BB5383FA786A}" type="presParOf" srcId="{69AF4F00-143E-4B88-9C8E-21EEB1EF215D}" destId="{2A3B974D-5857-4135-B4E2-F089235EC2CC}" srcOrd="1" destOrd="0" presId="urn:microsoft.com/office/officeart/2005/8/layout/hierarchy2"/>
    <dgm:cxn modelId="{3B125C69-B44B-42CF-88FE-3859D1C7DB02}" type="presParOf" srcId="{2A3B974D-5857-4135-B4E2-F089235EC2CC}" destId="{14ABC794-07DB-47E8-B5DC-F265B8C154E2}" srcOrd="0" destOrd="0" presId="urn:microsoft.com/office/officeart/2005/8/layout/hierarchy2"/>
    <dgm:cxn modelId="{DB10CD0D-2772-47EF-8709-7469CDA9C6BF}" type="presParOf" srcId="{14ABC794-07DB-47E8-B5DC-F265B8C154E2}" destId="{1B3C7D61-185F-4C53-8CB9-2E751BE137A7}" srcOrd="0" destOrd="0" presId="urn:microsoft.com/office/officeart/2005/8/layout/hierarchy2"/>
    <dgm:cxn modelId="{894B8D92-233E-469B-8ADF-07A7EBCA7806}" type="presParOf" srcId="{2A3B974D-5857-4135-B4E2-F089235EC2CC}" destId="{D3FB1564-139A-47B3-9EB9-EB2889C6080E}" srcOrd="1" destOrd="0" presId="urn:microsoft.com/office/officeart/2005/8/layout/hierarchy2"/>
    <dgm:cxn modelId="{B4EDF798-276E-4534-8EB3-7776D689BB52}" type="presParOf" srcId="{D3FB1564-139A-47B3-9EB9-EB2889C6080E}" destId="{E058168F-1F17-4E5A-AFBC-FA0A1BA7DEE9}" srcOrd="0" destOrd="0" presId="urn:microsoft.com/office/officeart/2005/8/layout/hierarchy2"/>
    <dgm:cxn modelId="{C0888D33-58C0-4BCC-829E-F07B1F88D11A}" type="presParOf" srcId="{D3FB1564-139A-47B3-9EB9-EB2889C6080E}" destId="{04A00429-A4DF-40FC-A225-BD26CE0DBC4B}" srcOrd="1" destOrd="0" presId="urn:microsoft.com/office/officeart/2005/8/layout/hierarchy2"/>
    <dgm:cxn modelId="{6E859FFA-32DA-40F1-999D-0CA888638C59}" type="presParOf" srcId="{2A3B974D-5857-4135-B4E2-F089235EC2CC}" destId="{3B7C9C0D-E20E-4B62-89E1-28BFC97858F1}" srcOrd="2" destOrd="0" presId="urn:microsoft.com/office/officeart/2005/8/layout/hierarchy2"/>
    <dgm:cxn modelId="{3D8D86C3-DC1F-4A5C-9461-4097D007BCF3}" type="presParOf" srcId="{3B7C9C0D-E20E-4B62-89E1-28BFC97858F1}" destId="{9321B2BC-CA07-4CEE-B4BB-A966D8E9A174}" srcOrd="0" destOrd="0" presId="urn:microsoft.com/office/officeart/2005/8/layout/hierarchy2"/>
    <dgm:cxn modelId="{CEDE062E-3072-4577-AD31-39C712121968}" type="presParOf" srcId="{2A3B974D-5857-4135-B4E2-F089235EC2CC}" destId="{04CB5142-CFC3-4DF7-8B98-AFE89D09BFED}" srcOrd="3" destOrd="0" presId="urn:microsoft.com/office/officeart/2005/8/layout/hierarchy2"/>
    <dgm:cxn modelId="{3265BB8C-8D15-47C5-92B7-52495EE65D0A}" type="presParOf" srcId="{04CB5142-CFC3-4DF7-8B98-AFE89D09BFED}" destId="{484186F6-5F5F-4CE8-9A8C-F8085067C77B}" srcOrd="0" destOrd="0" presId="urn:microsoft.com/office/officeart/2005/8/layout/hierarchy2"/>
    <dgm:cxn modelId="{543ACFBD-9BC5-42F6-8296-45F01A3EAA6F}" type="presParOf" srcId="{04CB5142-CFC3-4DF7-8B98-AFE89D09BFED}" destId="{EA944BD7-F679-49A5-9EC4-F812E28927C7}" srcOrd="1" destOrd="0" presId="urn:microsoft.com/office/officeart/2005/8/layout/hierarchy2"/>
    <dgm:cxn modelId="{04777E6B-110A-44B1-AE42-C4D2132AD988}" type="presParOf" srcId="{2A3B974D-5857-4135-B4E2-F089235EC2CC}" destId="{0F1A60D1-F593-448C-A786-CDCCF7C4BA61}" srcOrd="4" destOrd="0" presId="urn:microsoft.com/office/officeart/2005/8/layout/hierarchy2"/>
    <dgm:cxn modelId="{FF4B5141-29D9-4FD9-9FD0-2375077ED04E}" type="presParOf" srcId="{0F1A60D1-F593-448C-A786-CDCCF7C4BA61}" destId="{B995E46B-114C-4E08-BE4C-8F57BF608148}" srcOrd="0" destOrd="0" presId="urn:microsoft.com/office/officeart/2005/8/layout/hierarchy2"/>
    <dgm:cxn modelId="{E98CA4A5-A686-4C5D-8A05-A3E7EB2E1219}" type="presParOf" srcId="{2A3B974D-5857-4135-B4E2-F089235EC2CC}" destId="{ACB807F9-BF72-42D8-A18F-6706DB9235A3}" srcOrd="5" destOrd="0" presId="urn:microsoft.com/office/officeart/2005/8/layout/hierarchy2"/>
    <dgm:cxn modelId="{444E31B0-7595-4283-B5F4-484E2B8D88B7}" type="presParOf" srcId="{ACB807F9-BF72-42D8-A18F-6706DB9235A3}" destId="{942BDF11-5FB5-4107-A6B5-9F0AC9886558}" srcOrd="0" destOrd="0" presId="urn:microsoft.com/office/officeart/2005/8/layout/hierarchy2"/>
    <dgm:cxn modelId="{7AD7FDD8-2C3A-44DC-91E4-E2B8E2A0BAD3}" type="presParOf" srcId="{ACB807F9-BF72-42D8-A18F-6706DB9235A3}" destId="{B1ECC176-175F-4FB4-96CF-3A7F9510E6B0}" srcOrd="1" destOrd="0" presId="urn:microsoft.com/office/officeart/2005/8/layout/hierarchy2"/>
    <dgm:cxn modelId="{EA88E948-DCBD-4C6A-91B4-C11B2223A6FB}" type="presParOf" srcId="{A1FFACE7-248A-422A-B211-07D10CFB7531}" destId="{2A612DEE-4DB1-461C-997A-4A56EF33288A}" srcOrd="2" destOrd="0" presId="urn:microsoft.com/office/officeart/2005/8/layout/hierarchy2"/>
    <dgm:cxn modelId="{DF0C47C9-2C57-46FB-8047-97748EBF0CA4}" type="presParOf" srcId="{2A612DEE-4DB1-461C-997A-4A56EF33288A}" destId="{CB52DD26-9C92-4CFF-B492-9BFF9857D852}" srcOrd="0" destOrd="0" presId="urn:microsoft.com/office/officeart/2005/8/layout/hierarchy2"/>
    <dgm:cxn modelId="{C202EE5D-D314-47F5-9A3B-21ECA7E1C25A}" type="presParOf" srcId="{A1FFACE7-248A-422A-B211-07D10CFB7531}" destId="{94BB15EE-F7DD-4D8D-AAF9-AE070D3FE4B5}" srcOrd="3" destOrd="0" presId="urn:microsoft.com/office/officeart/2005/8/layout/hierarchy2"/>
    <dgm:cxn modelId="{41A08ABF-2B64-49B6-B71E-8D3BA367FDFF}" type="presParOf" srcId="{94BB15EE-F7DD-4D8D-AAF9-AE070D3FE4B5}" destId="{C3E4B9B2-43C8-4DBF-98D1-7FBFF09632F0}" srcOrd="0" destOrd="0" presId="urn:microsoft.com/office/officeart/2005/8/layout/hierarchy2"/>
    <dgm:cxn modelId="{21A9E368-713C-4EA7-9B67-F0D52D3FA2B2}" type="presParOf" srcId="{94BB15EE-F7DD-4D8D-AAF9-AE070D3FE4B5}" destId="{380A905F-BF54-4FF7-8884-9541D0028E5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5C195-59F4-49F8-9718-054AAF05BECB}">
      <dsp:nvSpPr>
        <dsp:cNvPr id="0" name=""/>
        <dsp:cNvSpPr/>
      </dsp:nvSpPr>
      <dsp:spPr>
        <a:xfrm>
          <a:off x="108629" y="1464788"/>
          <a:ext cx="1734267" cy="867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category</a:t>
          </a:r>
          <a:endParaRPr lang="fa-IR" sz="15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026" y="1490185"/>
        <a:ext cx="1683473" cy="816339"/>
      </dsp:txXfrm>
    </dsp:sp>
    <dsp:sp modelId="{2CB0A50F-DA95-49AA-B53B-28F51C75805E}">
      <dsp:nvSpPr>
        <dsp:cNvPr id="0" name=""/>
        <dsp:cNvSpPr/>
      </dsp:nvSpPr>
      <dsp:spPr>
        <a:xfrm rot="18726165">
          <a:off x="1639440" y="1422388"/>
          <a:ext cx="1234800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1234800" y="178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b="1" kern="1200">
            <a:solidFill>
              <a:schemeClr val="bg1"/>
            </a:solidFill>
          </a:endParaRPr>
        </a:p>
      </dsp:txBody>
      <dsp:txXfrm>
        <a:off x="2225970" y="1409408"/>
        <a:ext cx="61740" cy="61740"/>
      </dsp:txXfrm>
    </dsp:sp>
    <dsp:sp modelId="{70D67007-582C-4279-A22C-AA1CB85DB771}">
      <dsp:nvSpPr>
        <dsp:cNvPr id="0" name=""/>
        <dsp:cNvSpPr/>
      </dsp:nvSpPr>
      <dsp:spPr>
        <a:xfrm>
          <a:off x="2670784" y="548635"/>
          <a:ext cx="1734267" cy="867133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Category I 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(Normal)</a:t>
          </a:r>
          <a:endParaRPr lang="fa-IR" sz="15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96181" y="574032"/>
        <a:ext cx="1683473" cy="816339"/>
      </dsp:txXfrm>
    </dsp:sp>
    <dsp:sp modelId="{9058A9A8-1EF9-4036-A8F3-18B0C7203D0E}">
      <dsp:nvSpPr>
        <dsp:cNvPr id="0" name=""/>
        <dsp:cNvSpPr/>
      </dsp:nvSpPr>
      <dsp:spPr>
        <a:xfrm rot="19307145">
          <a:off x="4310448" y="691225"/>
          <a:ext cx="882912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882912" y="1789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b="1" kern="1200">
            <a:solidFill>
              <a:schemeClr val="bg1"/>
            </a:solidFill>
          </a:endParaRPr>
        </a:p>
      </dsp:txBody>
      <dsp:txXfrm>
        <a:off x="4729832" y="687042"/>
        <a:ext cx="44145" cy="44145"/>
      </dsp:txXfrm>
    </dsp:sp>
    <dsp:sp modelId="{E40261E2-7B5A-4AB7-B399-C6DE3AE3BF5E}">
      <dsp:nvSpPr>
        <dsp:cNvPr id="0" name=""/>
        <dsp:cNvSpPr/>
      </dsp:nvSpPr>
      <dsp:spPr>
        <a:xfrm>
          <a:off x="5098758" y="2462"/>
          <a:ext cx="5531029" cy="867133"/>
        </a:xfrm>
        <a:prstGeom prst="wav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Early decelerations and Acceleration may or may not be present</a:t>
          </a:r>
          <a:endParaRPr lang="fa-IR" sz="15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98758" y="219245"/>
        <a:ext cx="5531029" cy="433567"/>
      </dsp:txXfrm>
    </dsp:sp>
    <dsp:sp modelId="{A323B657-6185-4145-8BAD-D17EE673E815}">
      <dsp:nvSpPr>
        <dsp:cNvPr id="0" name=""/>
        <dsp:cNvSpPr/>
      </dsp:nvSpPr>
      <dsp:spPr>
        <a:xfrm rot="1981855">
          <a:off x="4338184" y="1189827"/>
          <a:ext cx="827440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827440" y="1789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b="1" kern="1200">
            <a:solidFill>
              <a:schemeClr val="bg1"/>
            </a:solidFill>
          </a:endParaRPr>
        </a:p>
      </dsp:txBody>
      <dsp:txXfrm>
        <a:off x="4731219" y="1187031"/>
        <a:ext cx="41372" cy="41372"/>
      </dsp:txXfrm>
    </dsp:sp>
    <dsp:sp modelId="{0B307E56-1A96-4F8B-8EF4-223D7DD00E4F}">
      <dsp:nvSpPr>
        <dsp:cNvPr id="0" name=""/>
        <dsp:cNvSpPr/>
      </dsp:nvSpPr>
      <dsp:spPr>
        <a:xfrm>
          <a:off x="5098758" y="999666"/>
          <a:ext cx="3667281" cy="867133"/>
        </a:xfrm>
        <a:prstGeom prst="wav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Absence of late or variable FHR decelerations</a:t>
          </a:r>
          <a:endParaRPr lang="fa-IR" sz="16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98758" y="1216449"/>
        <a:ext cx="3667281" cy="433567"/>
      </dsp:txXfrm>
    </dsp:sp>
    <dsp:sp modelId="{2324BCA8-27CB-4484-B90E-90ED46C1040C}">
      <dsp:nvSpPr>
        <dsp:cNvPr id="0" name=""/>
        <dsp:cNvSpPr/>
      </dsp:nvSpPr>
      <dsp:spPr>
        <a:xfrm rot="3864330">
          <a:off x="3949001" y="1688429"/>
          <a:ext cx="1605806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1605806" y="1789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600" b="1" kern="1200">
            <a:solidFill>
              <a:schemeClr val="bg1"/>
            </a:solidFill>
          </a:endParaRPr>
        </a:p>
      </dsp:txBody>
      <dsp:txXfrm>
        <a:off x="4711759" y="1666174"/>
        <a:ext cx="80290" cy="80290"/>
      </dsp:txXfrm>
    </dsp:sp>
    <dsp:sp modelId="{A0D79D73-D80A-4BCC-AD6B-9163E92B14C3}">
      <dsp:nvSpPr>
        <dsp:cNvPr id="0" name=""/>
        <dsp:cNvSpPr/>
      </dsp:nvSpPr>
      <dsp:spPr>
        <a:xfrm>
          <a:off x="5098758" y="1996870"/>
          <a:ext cx="3547357" cy="867133"/>
        </a:xfrm>
        <a:prstGeom prst="wav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Moderate FHR variability (6 to 25 bpm)</a:t>
          </a:r>
          <a:endParaRPr lang="fa-IR" sz="16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98758" y="2213653"/>
        <a:ext cx="3547357" cy="433567"/>
      </dsp:txXfrm>
    </dsp:sp>
    <dsp:sp modelId="{7684149C-6F06-45FF-B7D6-6FFCE4099DF5}">
      <dsp:nvSpPr>
        <dsp:cNvPr id="0" name=""/>
        <dsp:cNvSpPr/>
      </dsp:nvSpPr>
      <dsp:spPr>
        <a:xfrm rot="4449765">
          <a:off x="3480940" y="2187031"/>
          <a:ext cx="2541928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2541928" y="1789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900" b="1" kern="1200">
            <a:solidFill>
              <a:schemeClr val="bg1"/>
            </a:solidFill>
          </a:endParaRPr>
        </a:p>
      </dsp:txBody>
      <dsp:txXfrm>
        <a:off x="4688356" y="2141373"/>
        <a:ext cx="127096" cy="127096"/>
      </dsp:txXfrm>
    </dsp:sp>
    <dsp:sp modelId="{8D5F7871-48D4-45B4-AD02-B00EBBAA08A0}">
      <dsp:nvSpPr>
        <dsp:cNvPr id="0" name=""/>
        <dsp:cNvSpPr/>
      </dsp:nvSpPr>
      <dsp:spPr>
        <a:xfrm>
          <a:off x="5098758" y="2994073"/>
          <a:ext cx="3287876" cy="867133"/>
        </a:xfrm>
        <a:prstGeom prst="wav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 baseline FHR of 110 to 160 bpm</a:t>
          </a:r>
          <a:endParaRPr lang="fa-IR" sz="16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98758" y="3210856"/>
        <a:ext cx="3287876" cy="433567"/>
      </dsp:txXfrm>
    </dsp:sp>
    <dsp:sp modelId="{837DF943-74AD-40D3-8EE7-78AA27E9140E}">
      <dsp:nvSpPr>
        <dsp:cNvPr id="0" name=""/>
        <dsp:cNvSpPr/>
      </dsp:nvSpPr>
      <dsp:spPr>
        <a:xfrm rot="495922">
          <a:off x="1838849" y="1936472"/>
          <a:ext cx="779200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779200" y="178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b="1" kern="1200">
            <a:solidFill>
              <a:schemeClr val="bg1"/>
            </a:solidFill>
          </a:endParaRPr>
        </a:p>
      </dsp:txBody>
      <dsp:txXfrm>
        <a:off x="2208970" y="1934883"/>
        <a:ext cx="38960" cy="38960"/>
      </dsp:txXfrm>
    </dsp:sp>
    <dsp:sp modelId="{799F38F2-3342-45F6-B76F-6C5F806314B6}">
      <dsp:nvSpPr>
        <dsp:cNvPr id="0" name=""/>
        <dsp:cNvSpPr/>
      </dsp:nvSpPr>
      <dsp:spPr>
        <a:xfrm>
          <a:off x="2614004" y="1576804"/>
          <a:ext cx="1734267" cy="867133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Category II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(Indeterminate)</a:t>
          </a:r>
          <a:endParaRPr lang="fa-IR" sz="15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39401" y="1602201"/>
        <a:ext cx="1683473" cy="816339"/>
      </dsp:txXfrm>
    </dsp:sp>
    <dsp:sp modelId="{C30B3F71-DB18-4C33-91D8-7A9BBAF7411F}">
      <dsp:nvSpPr>
        <dsp:cNvPr id="0" name=""/>
        <dsp:cNvSpPr/>
      </dsp:nvSpPr>
      <dsp:spPr>
        <a:xfrm rot="3474951">
          <a:off x="1500304" y="2499589"/>
          <a:ext cx="1461460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1461460" y="178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b="1" kern="1200">
            <a:solidFill>
              <a:schemeClr val="bg1"/>
            </a:solidFill>
          </a:endParaRPr>
        </a:p>
      </dsp:txBody>
      <dsp:txXfrm>
        <a:off x="2194498" y="2480943"/>
        <a:ext cx="73073" cy="73073"/>
      </dsp:txXfrm>
    </dsp:sp>
    <dsp:sp modelId="{C33035B3-8BB3-47FE-B9F7-DA5864840A14}">
      <dsp:nvSpPr>
        <dsp:cNvPr id="0" name=""/>
        <dsp:cNvSpPr/>
      </dsp:nvSpPr>
      <dsp:spPr>
        <a:xfrm>
          <a:off x="2619172" y="2703037"/>
          <a:ext cx="1734267" cy="867133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Category III 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(Abnormal FHR)</a:t>
          </a:r>
        </a:p>
      </dsp:txBody>
      <dsp:txXfrm>
        <a:off x="2644569" y="2728434"/>
        <a:ext cx="1683473" cy="8163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5C195-59F4-49F8-9718-054AAF05BECB}">
      <dsp:nvSpPr>
        <dsp:cNvPr id="0" name=""/>
        <dsp:cNvSpPr/>
      </dsp:nvSpPr>
      <dsp:spPr>
        <a:xfrm>
          <a:off x="112635" y="1236967"/>
          <a:ext cx="2254662" cy="1127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category</a:t>
          </a:r>
          <a:endParaRPr lang="fa-IR" sz="23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653" y="1269985"/>
        <a:ext cx="2188626" cy="1061295"/>
      </dsp:txXfrm>
    </dsp:sp>
    <dsp:sp modelId="{2CB0A50F-DA95-49AA-B53B-28F51C75805E}">
      <dsp:nvSpPr>
        <dsp:cNvPr id="0" name=""/>
        <dsp:cNvSpPr/>
      </dsp:nvSpPr>
      <dsp:spPr>
        <a:xfrm rot="18514764">
          <a:off x="2069504" y="1154903"/>
          <a:ext cx="1582316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582316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600" b="1" kern="1200">
            <a:solidFill>
              <a:schemeClr val="bg1"/>
            </a:solidFill>
          </a:endParaRPr>
        </a:p>
      </dsp:txBody>
      <dsp:txXfrm>
        <a:off x="2821104" y="1142591"/>
        <a:ext cx="79115" cy="79115"/>
      </dsp:txXfrm>
    </dsp:sp>
    <dsp:sp modelId="{70D67007-582C-4279-A22C-AA1CB85DB771}">
      <dsp:nvSpPr>
        <dsp:cNvPr id="0" name=""/>
        <dsp:cNvSpPr/>
      </dsp:nvSpPr>
      <dsp:spPr>
        <a:xfrm>
          <a:off x="3354027" y="0"/>
          <a:ext cx="2254662" cy="1127331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Category I </a:t>
          </a:r>
        </a:p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(Normal)</a:t>
          </a:r>
          <a:endParaRPr lang="fa-IR" sz="23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87045" y="33018"/>
        <a:ext cx="2188626" cy="1061295"/>
      </dsp:txXfrm>
    </dsp:sp>
    <dsp:sp modelId="{837DF943-74AD-40D3-8EE7-78AA27E9140E}">
      <dsp:nvSpPr>
        <dsp:cNvPr id="0" name=""/>
        <dsp:cNvSpPr/>
      </dsp:nvSpPr>
      <dsp:spPr>
        <a:xfrm rot="102110">
          <a:off x="2367091" y="1787202"/>
          <a:ext cx="93039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930390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b="1" kern="1200">
            <a:solidFill>
              <a:schemeClr val="bg1"/>
            </a:solidFill>
          </a:endParaRPr>
        </a:p>
      </dsp:txBody>
      <dsp:txXfrm>
        <a:off x="2809027" y="1791188"/>
        <a:ext cx="46519" cy="46519"/>
      </dsp:txXfrm>
    </dsp:sp>
    <dsp:sp modelId="{799F38F2-3342-45F6-B76F-6C5F806314B6}">
      <dsp:nvSpPr>
        <dsp:cNvPr id="0" name=""/>
        <dsp:cNvSpPr/>
      </dsp:nvSpPr>
      <dsp:spPr>
        <a:xfrm>
          <a:off x="3297277" y="1264598"/>
          <a:ext cx="2254662" cy="112733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Category II</a:t>
          </a:r>
        </a:p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(Indeterminate)</a:t>
          </a:r>
          <a:endParaRPr lang="fa-IR" sz="23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30295" y="1297616"/>
        <a:ext cx="2188626" cy="1061295"/>
      </dsp:txXfrm>
    </dsp:sp>
    <dsp:sp modelId="{C30B3F71-DB18-4C33-91D8-7A9BBAF7411F}">
      <dsp:nvSpPr>
        <dsp:cNvPr id="0" name=""/>
        <dsp:cNvSpPr/>
      </dsp:nvSpPr>
      <dsp:spPr>
        <a:xfrm rot="3418646">
          <a:off x="2010080" y="2431607"/>
          <a:ext cx="157007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570077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b="1" kern="1200">
            <a:solidFill>
              <a:schemeClr val="bg1"/>
            </a:solidFill>
          </a:endParaRPr>
        </a:p>
      </dsp:txBody>
      <dsp:txXfrm>
        <a:off x="2755867" y="2419601"/>
        <a:ext cx="78503" cy="78503"/>
      </dsp:txXfrm>
    </dsp:sp>
    <dsp:sp modelId="{C33035B3-8BB3-47FE-B9F7-DA5864840A14}">
      <dsp:nvSpPr>
        <dsp:cNvPr id="0" name=""/>
        <dsp:cNvSpPr/>
      </dsp:nvSpPr>
      <dsp:spPr>
        <a:xfrm>
          <a:off x="3222941" y="2553408"/>
          <a:ext cx="2254662" cy="1127331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Category III </a:t>
          </a:r>
        </a:p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(Abnormal FHR)</a:t>
          </a:r>
        </a:p>
      </dsp:txBody>
      <dsp:txXfrm>
        <a:off x="3255959" y="2586426"/>
        <a:ext cx="2188626" cy="10612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5C195-59F4-49F8-9718-054AAF05BECB}">
      <dsp:nvSpPr>
        <dsp:cNvPr id="0" name=""/>
        <dsp:cNvSpPr/>
      </dsp:nvSpPr>
      <dsp:spPr>
        <a:xfrm>
          <a:off x="2917" y="1720610"/>
          <a:ext cx="2129130" cy="10645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</a:rPr>
            <a:t>category</a:t>
          </a:r>
          <a:endParaRPr lang="fa-IR" sz="2300" b="1" kern="1200" dirty="0">
            <a:solidFill>
              <a:schemeClr val="bg1"/>
            </a:solidFill>
          </a:endParaRPr>
        </a:p>
      </dsp:txBody>
      <dsp:txXfrm>
        <a:off x="34097" y="1751790"/>
        <a:ext cx="2066770" cy="1002205"/>
      </dsp:txXfrm>
    </dsp:sp>
    <dsp:sp modelId="{2CB0A50F-DA95-49AA-B53B-28F51C75805E}">
      <dsp:nvSpPr>
        <dsp:cNvPr id="0" name=""/>
        <dsp:cNvSpPr/>
      </dsp:nvSpPr>
      <dsp:spPr>
        <a:xfrm rot="18289469">
          <a:off x="1812203" y="1622047"/>
          <a:ext cx="1491341" cy="37441"/>
        </a:xfrm>
        <a:custGeom>
          <a:avLst/>
          <a:gdLst/>
          <a:ahLst/>
          <a:cxnLst/>
          <a:rect l="0" t="0" r="0" b="0"/>
          <a:pathLst>
            <a:path>
              <a:moveTo>
                <a:pt x="0" y="18720"/>
              </a:moveTo>
              <a:lnTo>
                <a:pt x="1491341" y="18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b="1" kern="1200">
            <a:solidFill>
              <a:schemeClr val="bg1"/>
            </a:solidFill>
          </a:endParaRPr>
        </a:p>
      </dsp:txBody>
      <dsp:txXfrm>
        <a:off x="2520590" y="1603484"/>
        <a:ext cx="74567" cy="74567"/>
      </dsp:txXfrm>
    </dsp:sp>
    <dsp:sp modelId="{70D67007-582C-4279-A22C-AA1CB85DB771}">
      <dsp:nvSpPr>
        <dsp:cNvPr id="0" name=""/>
        <dsp:cNvSpPr/>
      </dsp:nvSpPr>
      <dsp:spPr>
        <a:xfrm>
          <a:off x="2983700" y="496359"/>
          <a:ext cx="2129130" cy="106456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</a:rPr>
            <a:t>Normal or Category I</a:t>
          </a:r>
          <a:endParaRPr lang="fa-IR" sz="2300" b="1" kern="1200" dirty="0">
            <a:solidFill>
              <a:schemeClr val="bg1"/>
            </a:solidFill>
          </a:endParaRPr>
        </a:p>
      </dsp:txBody>
      <dsp:txXfrm>
        <a:off x="3014880" y="527539"/>
        <a:ext cx="2066770" cy="1002205"/>
      </dsp:txXfrm>
    </dsp:sp>
    <dsp:sp modelId="{837DF943-74AD-40D3-8EE7-78AA27E9140E}">
      <dsp:nvSpPr>
        <dsp:cNvPr id="0" name=""/>
        <dsp:cNvSpPr/>
      </dsp:nvSpPr>
      <dsp:spPr>
        <a:xfrm>
          <a:off x="2132047" y="2234172"/>
          <a:ext cx="851652" cy="37441"/>
        </a:xfrm>
        <a:custGeom>
          <a:avLst/>
          <a:gdLst/>
          <a:ahLst/>
          <a:cxnLst/>
          <a:rect l="0" t="0" r="0" b="0"/>
          <a:pathLst>
            <a:path>
              <a:moveTo>
                <a:pt x="0" y="18720"/>
              </a:moveTo>
              <a:lnTo>
                <a:pt x="851652" y="18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b="1" kern="1200">
            <a:solidFill>
              <a:schemeClr val="bg1"/>
            </a:solidFill>
          </a:endParaRPr>
        </a:p>
      </dsp:txBody>
      <dsp:txXfrm>
        <a:off x="2536582" y="2231601"/>
        <a:ext cx="42582" cy="42582"/>
      </dsp:txXfrm>
    </dsp:sp>
    <dsp:sp modelId="{799F38F2-3342-45F6-B76F-6C5F806314B6}">
      <dsp:nvSpPr>
        <dsp:cNvPr id="0" name=""/>
        <dsp:cNvSpPr/>
      </dsp:nvSpPr>
      <dsp:spPr>
        <a:xfrm>
          <a:off x="2983700" y="1720610"/>
          <a:ext cx="2129130" cy="106456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</a:rPr>
            <a:t>Indeterminate or Category II</a:t>
          </a:r>
          <a:endParaRPr lang="fa-IR" sz="2300" b="1" kern="1200" dirty="0">
            <a:solidFill>
              <a:schemeClr val="bg1"/>
            </a:solidFill>
          </a:endParaRPr>
        </a:p>
      </dsp:txBody>
      <dsp:txXfrm>
        <a:off x="3014880" y="1751790"/>
        <a:ext cx="2066770" cy="1002205"/>
      </dsp:txXfrm>
    </dsp:sp>
    <dsp:sp modelId="{C30B3F71-DB18-4C33-91D8-7A9BBAF7411F}">
      <dsp:nvSpPr>
        <dsp:cNvPr id="0" name=""/>
        <dsp:cNvSpPr/>
      </dsp:nvSpPr>
      <dsp:spPr>
        <a:xfrm rot="3310531">
          <a:off x="1812203" y="2846297"/>
          <a:ext cx="1491341" cy="37441"/>
        </a:xfrm>
        <a:custGeom>
          <a:avLst/>
          <a:gdLst/>
          <a:ahLst/>
          <a:cxnLst/>
          <a:rect l="0" t="0" r="0" b="0"/>
          <a:pathLst>
            <a:path>
              <a:moveTo>
                <a:pt x="0" y="18720"/>
              </a:moveTo>
              <a:lnTo>
                <a:pt x="1491341" y="18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b="1" kern="1200">
            <a:solidFill>
              <a:schemeClr val="bg1"/>
            </a:solidFill>
          </a:endParaRPr>
        </a:p>
      </dsp:txBody>
      <dsp:txXfrm>
        <a:off x="2520590" y="2827734"/>
        <a:ext cx="74567" cy="74567"/>
      </dsp:txXfrm>
    </dsp:sp>
    <dsp:sp modelId="{C33035B3-8BB3-47FE-B9F7-DA5864840A14}">
      <dsp:nvSpPr>
        <dsp:cNvPr id="0" name=""/>
        <dsp:cNvSpPr/>
      </dsp:nvSpPr>
      <dsp:spPr>
        <a:xfrm>
          <a:off x="2983700" y="2944860"/>
          <a:ext cx="2129130" cy="106456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</a:rPr>
            <a:t>Category III or abnormal FHR</a:t>
          </a:r>
          <a:endParaRPr lang="fa-IR" sz="2300" b="1" kern="1200" dirty="0">
            <a:solidFill>
              <a:schemeClr val="bg1"/>
            </a:solidFill>
          </a:endParaRPr>
        </a:p>
      </dsp:txBody>
      <dsp:txXfrm>
        <a:off x="3014880" y="2976040"/>
        <a:ext cx="2066770" cy="1002205"/>
      </dsp:txXfrm>
    </dsp:sp>
    <dsp:sp modelId="{36380AF2-4C9D-4444-B1A8-A34A33828F2B}">
      <dsp:nvSpPr>
        <dsp:cNvPr id="0" name=""/>
        <dsp:cNvSpPr/>
      </dsp:nvSpPr>
      <dsp:spPr>
        <a:xfrm rot="19457599">
          <a:off x="5014250" y="3152359"/>
          <a:ext cx="1048813" cy="37441"/>
        </a:xfrm>
        <a:custGeom>
          <a:avLst/>
          <a:gdLst/>
          <a:ahLst/>
          <a:cxnLst/>
          <a:rect l="0" t="0" r="0" b="0"/>
          <a:pathLst>
            <a:path>
              <a:moveTo>
                <a:pt x="0" y="18720"/>
              </a:moveTo>
              <a:lnTo>
                <a:pt x="1048813" y="18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5512437" y="3144860"/>
        <a:ext cx="52440" cy="52440"/>
      </dsp:txXfrm>
    </dsp:sp>
    <dsp:sp modelId="{053D8A22-B00B-4231-AF9D-370BBA0939A8}">
      <dsp:nvSpPr>
        <dsp:cNvPr id="0" name=""/>
        <dsp:cNvSpPr/>
      </dsp:nvSpPr>
      <dsp:spPr>
        <a:xfrm>
          <a:off x="5964483" y="2332735"/>
          <a:ext cx="2129130" cy="106456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</a:rPr>
            <a:t>Absent variability with</a:t>
          </a:r>
          <a:endParaRPr lang="fa-IR" sz="2300" b="1" kern="1200" dirty="0">
            <a:solidFill>
              <a:schemeClr val="bg1"/>
            </a:solidFill>
          </a:endParaRPr>
        </a:p>
      </dsp:txBody>
      <dsp:txXfrm>
        <a:off x="5995663" y="2363915"/>
        <a:ext cx="2066770" cy="1002205"/>
      </dsp:txXfrm>
    </dsp:sp>
    <dsp:sp modelId="{14ABC794-07DB-47E8-B5DC-F265B8C154E2}">
      <dsp:nvSpPr>
        <dsp:cNvPr id="0" name=""/>
        <dsp:cNvSpPr/>
      </dsp:nvSpPr>
      <dsp:spPr>
        <a:xfrm rot="18289469">
          <a:off x="7773769" y="2234172"/>
          <a:ext cx="1491341" cy="37441"/>
        </a:xfrm>
        <a:custGeom>
          <a:avLst/>
          <a:gdLst/>
          <a:ahLst/>
          <a:cxnLst/>
          <a:rect l="0" t="0" r="0" b="0"/>
          <a:pathLst>
            <a:path>
              <a:moveTo>
                <a:pt x="0" y="18720"/>
              </a:moveTo>
              <a:lnTo>
                <a:pt x="1491341" y="18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8482157" y="2215609"/>
        <a:ext cx="74567" cy="74567"/>
      </dsp:txXfrm>
    </dsp:sp>
    <dsp:sp modelId="{E058168F-1F17-4E5A-AFBC-FA0A1BA7DEE9}">
      <dsp:nvSpPr>
        <dsp:cNvPr id="0" name=""/>
        <dsp:cNvSpPr/>
      </dsp:nvSpPr>
      <dsp:spPr>
        <a:xfrm>
          <a:off x="8945267" y="1108485"/>
          <a:ext cx="2129130" cy="106456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</a:rPr>
            <a:t>Recurrent late deceleration</a:t>
          </a:r>
          <a:endParaRPr lang="fa-IR" sz="2300" b="1" kern="1200" dirty="0">
            <a:solidFill>
              <a:schemeClr val="bg1"/>
            </a:solidFill>
          </a:endParaRPr>
        </a:p>
      </dsp:txBody>
      <dsp:txXfrm>
        <a:off x="8976447" y="1139665"/>
        <a:ext cx="2066770" cy="1002205"/>
      </dsp:txXfrm>
    </dsp:sp>
    <dsp:sp modelId="{3B7C9C0D-E20E-4B62-89E1-28BFC97858F1}">
      <dsp:nvSpPr>
        <dsp:cNvPr id="0" name=""/>
        <dsp:cNvSpPr/>
      </dsp:nvSpPr>
      <dsp:spPr>
        <a:xfrm>
          <a:off x="8093614" y="2846297"/>
          <a:ext cx="851652" cy="37441"/>
        </a:xfrm>
        <a:custGeom>
          <a:avLst/>
          <a:gdLst/>
          <a:ahLst/>
          <a:cxnLst/>
          <a:rect l="0" t="0" r="0" b="0"/>
          <a:pathLst>
            <a:path>
              <a:moveTo>
                <a:pt x="0" y="18720"/>
              </a:moveTo>
              <a:lnTo>
                <a:pt x="851652" y="18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8498149" y="2843726"/>
        <a:ext cx="42582" cy="42582"/>
      </dsp:txXfrm>
    </dsp:sp>
    <dsp:sp modelId="{484186F6-5F5F-4CE8-9A8C-F8085067C77B}">
      <dsp:nvSpPr>
        <dsp:cNvPr id="0" name=""/>
        <dsp:cNvSpPr/>
      </dsp:nvSpPr>
      <dsp:spPr>
        <a:xfrm>
          <a:off x="8945267" y="2332735"/>
          <a:ext cx="2129130" cy="106456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</a:rPr>
            <a:t>Recurrent variable deceleration</a:t>
          </a:r>
          <a:endParaRPr lang="fa-IR" sz="2300" b="1" kern="1200" dirty="0">
            <a:solidFill>
              <a:schemeClr val="bg1"/>
            </a:solidFill>
          </a:endParaRPr>
        </a:p>
      </dsp:txBody>
      <dsp:txXfrm>
        <a:off x="8976447" y="2363915"/>
        <a:ext cx="2066770" cy="1002205"/>
      </dsp:txXfrm>
    </dsp:sp>
    <dsp:sp modelId="{0F1A60D1-F593-448C-A786-CDCCF7C4BA61}">
      <dsp:nvSpPr>
        <dsp:cNvPr id="0" name=""/>
        <dsp:cNvSpPr/>
      </dsp:nvSpPr>
      <dsp:spPr>
        <a:xfrm rot="3310531">
          <a:off x="7773769" y="3458422"/>
          <a:ext cx="1491341" cy="37441"/>
        </a:xfrm>
        <a:custGeom>
          <a:avLst/>
          <a:gdLst/>
          <a:ahLst/>
          <a:cxnLst/>
          <a:rect l="0" t="0" r="0" b="0"/>
          <a:pathLst>
            <a:path>
              <a:moveTo>
                <a:pt x="0" y="18720"/>
              </a:moveTo>
              <a:lnTo>
                <a:pt x="1491341" y="18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8482157" y="3439859"/>
        <a:ext cx="74567" cy="74567"/>
      </dsp:txXfrm>
    </dsp:sp>
    <dsp:sp modelId="{942BDF11-5FB5-4107-A6B5-9F0AC9886558}">
      <dsp:nvSpPr>
        <dsp:cNvPr id="0" name=""/>
        <dsp:cNvSpPr/>
      </dsp:nvSpPr>
      <dsp:spPr>
        <a:xfrm>
          <a:off x="8945267" y="3556985"/>
          <a:ext cx="2129130" cy="106456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</a:rPr>
            <a:t>bradycardia</a:t>
          </a:r>
          <a:endParaRPr lang="fa-IR" sz="2300" b="1" kern="1200" dirty="0">
            <a:solidFill>
              <a:schemeClr val="bg1"/>
            </a:solidFill>
          </a:endParaRPr>
        </a:p>
      </dsp:txBody>
      <dsp:txXfrm>
        <a:off x="8976447" y="3588165"/>
        <a:ext cx="2066770" cy="1002205"/>
      </dsp:txXfrm>
    </dsp:sp>
    <dsp:sp modelId="{2A612DEE-4DB1-461C-997A-4A56EF33288A}">
      <dsp:nvSpPr>
        <dsp:cNvPr id="0" name=""/>
        <dsp:cNvSpPr/>
      </dsp:nvSpPr>
      <dsp:spPr>
        <a:xfrm rot="2142401">
          <a:off x="5014250" y="3764485"/>
          <a:ext cx="1048813" cy="37441"/>
        </a:xfrm>
        <a:custGeom>
          <a:avLst/>
          <a:gdLst/>
          <a:ahLst/>
          <a:cxnLst/>
          <a:rect l="0" t="0" r="0" b="0"/>
          <a:pathLst>
            <a:path>
              <a:moveTo>
                <a:pt x="0" y="18720"/>
              </a:moveTo>
              <a:lnTo>
                <a:pt x="1048813" y="18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5512437" y="3756985"/>
        <a:ext cx="52440" cy="52440"/>
      </dsp:txXfrm>
    </dsp:sp>
    <dsp:sp modelId="{C3E4B9B2-43C8-4DBF-98D1-7FBFF09632F0}">
      <dsp:nvSpPr>
        <dsp:cNvPr id="0" name=""/>
        <dsp:cNvSpPr/>
      </dsp:nvSpPr>
      <dsp:spPr>
        <a:xfrm>
          <a:off x="5964483" y="3556985"/>
          <a:ext cx="2129130" cy="106456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bg1"/>
              </a:solidFill>
            </a:rPr>
            <a:t>Sinusoidal pattern</a:t>
          </a:r>
          <a:endParaRPr lang="fa-IR" sz="2300" b="1" kern="1200" dirty="0">
            <a:solidFill>
              <a:schemeClr val="bg1"/>
            </a:solidFill>
          </a:endParaRPr>
        </a:p>
      </dsp:txBody>
      <dsp:txXfrm>
        <a:off x="5995663" y="3588165"/>
        <a:ext cx="2066770" cy="1002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C4DEA-4CD4-4B03-9572-FBBFC494C9C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73424-F345-423E-9B51-A4C0EF34E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56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ptodate.sciexplore.ir/contents/magnesium-sulfate-drug-information?search=fhr&amp;topicRef=418&amp;source=see_link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uptodate.sciexplore.ir/contents/atropine-drug-information?search=fhr&amp;topicRef=418&amp;source=see_link" TargetMode="External"/><Relationship Id="rId4" Type="http://schemas.openxmlformats.org/officeDocument/2006/relationships/hyperlink" Target="http://uptodate.sciexplore.ir/contents/butorphanol-drug-information?search=fhr&amp;topicRef=418&amp;source=see_link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به</a:t>
            </a:r>
            <a:r>
              <a:rPr lang="fa-IR" baseline="0" dirty="0" smtClean="0"/>
              <a:t> عنوان مقدمه باید خدمتتون عارض شم ک فرایند زایمان ب طور طبیعی در یک فرد شامل انقباضات منظم رحمی هست ک این انقباضات میتونه باعث اختلالات گذرا در اکسیژن رسانی ب جنین بشه</a:t>
            </a:r>
          </a:p>
          <a:p>
            <a:pPr algn="r" rtl="1"/>
            <a:r>
              <a:rPr lang="fa-IR" baseline="0" dirty="0" smtClean="0"/>
              <a:t>در شرایطی که اکثر جنین ها این شرایط رو تحمل میکنن ولی بعضی دیگر خیر</a:t>
            </a:r>
          </a:p>
          <a:p>
            <a:pPr algn="r" rtl="1"/>
            <a:r>
              <a:rPr lang="en-US" baseline="0" dirty="0" smtClean="0"/>
              <a:t>Fetal heart rate</a:t>
            </a:r>
            <a:r>
              <a:rPr lang="fa-IR" baseline="0" dirty="0" smtClean="0"/>
              <a:t> ک در اینجا ب اختصار </a:t>
            </a:r>
            <a:r>
              <a:rPr lang="en-US" baseline="0" dirty="0" smtClean="0"/>
              <a:t>FHR</a:t>
            </a:r>
            <a:r>
              <a:rPr lang="fa-IR" baseline="0" dirty="0" smtClean="0"/>
              <a:t> گفته میشه شامل پترن هاییه ک ب ما در تمییز دو مورد فوق از هم کمک میکنه و یک مارکری از کارکرد قلب جنین و پاسخ سیستم عصبی جنین ب تغییرات فشار خون ، گاز های خون و وضعیت اسید باز خونه</a:t>
            </a:r>
          </a:p>
          <a:p>
            <a:pPr algn="r" rtl="1"/>
            <a:endParaRPr lang="fa-I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47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عوامل تاثیر گذار بر </a:t>
            </a:r>
            <a:r>
              <a:rPr lang="en-US" dirty="0" smtClean="0"/>
              <a:t>FHR</a:t>
            </a:r>
            <a:r>
              <a:rPr lang="fa-IR" dirty="0" smtClean="0"/>
              <a:t>شامل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61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</a:t>
            </a:r>
            <a:r>
              <a:rPr lang="fa-IR" baseline="0" dirty="0" smtClean="0"/>
              <a:t> تعیین پوزریشن توسط سمع </a:t>
            </a:r>
            <a:r>
              <a:rPr lang="en-US" baseline="0" dirty="0" smtClean="0"/>
              <a:t>FHR</a:t>
            </a:r>
            <a:r>
              <a:rPr lang="fa-IR" baseline="0" dirty="0" smtClean="0"/>
              <a:t> اگر صدای قلب در زیر ناف مادر بیشترین حد باشه جنین به احتمال زیاد در وضعیت ورتکسه</a:t>
            </a:r>
          </a:p>
          <a:p>
            <a:pPr algn="r" rtl="1"/>
            <a:r>
              <a:rPr lang="fa-IR" dirty="0" smtClean="0"/>
              <a:t>و اگر در بالاب ناف مادر باشه احتمالا در وضعیت بریچه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5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 مبحث ترمینیولوژِی و تفسیر اولین اصطلاح بیسلاین</a:t>
            </a:r>
            <a:r>
              <a:rPr lang="fa-IR" baseline="0" dirty="0" smtClean="0"/>
              <a:t> هست ک ب صورت کیانگین گرد شده </a:t>
            </a:r>
            <a:r>
              <a:rPr lang="en-US" baseline="0" dirty="0" smtClean="0"/>
              <a:t>FHR</a:t>
            </a:r>
            <a:r>
              <a:rPr lang="fa-IR" baseline="0" dirty="0" smtClean="0"/>
              <a:t> ب صورت ضربان های 5</a:t>
            </a:r>
            <a:r>
              <a:rPr lang="en-US" baseline="0" dirty="0" smtClean="0"/>
              <a:t>bpm</a:t>
            </a:r>
            <a:r>
              <a:rPr lang="fa-IR" baseline="0" dirty="0" smtClean="0"/>
              <a:t> در طی سگمنت های 10 دقیقه ای تعریف میشه ک نرمال ان 110 تا 160 هست و نشون دهنده عدم وجود پاتولوژِی در </a:t>
            </a:r>
            <a:r>
              <a:rPr lang="en-US" baseline="0" dirty="0" smtClean="0"/>
              <a:t>FHR</a:t>
            </a:r>
            <a:r>
              <a:rPr lang="fa-IR" baseline="0" dirty="0" smtClean="0"/>
              <a:t>عه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67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97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Category I FHR pattern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 A category I pattern is normal: it indicates minimal likelihood of significant metabolic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acidemia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ongoing fetal hypoxic injury at that point in time. The fetal status and FHR pattern may remain stable over time, or the fetal status may change, resulting in a category II or category III pattern.</a:t>
            </a:r>
            <a:endParaRPr lang="fa-I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fa-I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</a:t>
            </a:r>
            <a:r>
              <a:rPr lang="fa-I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تقسیم بندی پترن های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FHR</a:t>
            </a:r>
            <a:r>
              <a:rPr lang="fa-I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کتگوری 1 به عنوان نرمال در نظر گرفته میشه و میتواند نشان دخنده احتمال اسیدمی متابولیک یا هایپوکسی شروع شده در این زمان باشه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87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Category II FHR patterns include all FHR patterns that are not classified as category I (normal) or category III (abnormal) </a:t>
            </a:r>
            <a:endParaRPr lang="fa-I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a-I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کتگوری دوم</a:t>
            </a:r>
            <a:r>
              <a:rPr lang="fa-I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شامل مواردی هس ک نه در کتگوری اول و به عنوان نرمال و نه در کتگوری سوم به عنوان ابنورمال قرار میگیرد و شامل</a:t>
            </a:r>
          </a:p>
          <a:p>
            <a:r>
              <a:rPr lang="fa-I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برادی کاردی</a:t>
            </a:r>
          </a:p>
          <a:p>
            <a:r>
              <a:rPr lang="fa-I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تاکی کاردی</a:t>
            </a:r>
          </a:p>
          <a:p>
            <a:r>
              <a:rPr lang="fa-I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ریتم غیرمنظم ودیسلریشن در بیسلاین هست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77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category III pattern is abnormal: it is associated with an increased likelihood of severe hypoxia and metabolic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acidemia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that point in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59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Fetal sleep cycle </a:t>
            </a:r>
            <a:r>
              <a:rPr lang="en-US" dirty="0" smtClean="0"/>
              <a:t>–</a:t>
            </a:r>
            <a:r>
              <a:rPr lang="en-US" b="1" dirty="0" smtClean="0"/>
              <a:t> </a:t>
            </a:r>
            <a:r>
              <a:rPr lang="en-US" dirty="0" smtClean="0"/>
              <a:t>Fetal sleep is associated with decreased variability and reduced frequency of accelerations. Sleep cycles may last up to 40 minutes</a:t>
            </a:r>
            <a:endParaRPr lang="en-US" sz="1050" dirty="0" smtClean="0"/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Technical factors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Technical factors include a faulty leg plate, electrode, or monitor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Maternal heart rate artifact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Maternal artifact refers 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Drug effects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opioids and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magnesium sulfate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can decrease variability,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butorphanol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can cause a sinusoidal pattern, and beta-blockers and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atropine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can increase FHR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Maternal fever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Maternal fever is associated with increased baseline FHR and decreased variability.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15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علت بررسی </a:t>
            </a:r>
            <a:r>
              <a:rPr lang="en-US" dirty="0" err="1" smtClean="0"/>
              <a:t>fhr</a:t>
            </a:r>
            <a:r>
              <a:rPr lang="fa-IR" dirty="0" smtClean="0"/>
              <a:t> اینترونشن هایی هست</a:t>
            </a:r>
            <a:r>
              <a:rPr lang="fa-IR" baseline="0" dirty="0" smtClean="0"/>
              <a:t> ک ما میتونیم در شرایط حساس مثل هایپوکسی یا مرگ جنین انجام بدیم</a:t>
            </a:r>
          </a:p>
          <a:p>
            <a:pPr algn="r" rtl="1"/>
            <a:r>
              <a:rPr lang="fa-IR" baseline="0" dirty="0" smtClean="0"/>
              <a:t>و ب صورت کلی سمع قلب جنین در این موارد ب ما کمک میکنه:</a:t>
            </a:r>
          </a:p>
          <a:p>
            <a:pPr algn="r" rtl="1"/>
            <a:r>
              <a:rPr lang="fa-IR" baseline="0" dirty="0" smtClean="0"/>
              <a:t>نشون میده ک حنین زندس یا نه</a:t>
            </a:r>
          </a:p>
          <a:p>
            <a:pPr algn="r" rtl="1"/>
            <a:r>
              <a:rPr lang="fa-IR" baseline="0" dirty="0" smtClean="0"/>
              <a:t>امکان شمارش ضربان رو حین بارداری و زایمان میده</a:t>
            </a:r>
          </a:p>
          <a:p>
            <a:pPr algn="r" rtl="1"/>
            <a:r>
              <a:rPr lang="fa-IR" baseline="0" dirty="0" smtClean="0"/>
              <a:t>پوزیشن جنین در بدن مادر رو مشخص میکنه</a:t>
            </a:r>
          </a:p>
          <a:p>
            <a:pPr algn="r" rtl="1"/>
            <a:r>
              <a:rPr lang="fa-IR" baseline="0" dirty="0" smtClean="0"/>
              <a:t>و یک ارزیابی کلی از سلامت قلب جنینه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07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 smtClean="0"/>
              <a:t>هر خانمی ک نحوی شرایطی دال بر مشکلات جنینی داشته</a:t>
            </a:r>
            <a:r>
              <a:rPr lang="fa-IR" baseline="0" dirty="0" smtClean="0"/>
              <a:t> باشد میتواند کاندیدی برای سمع قلب جنینی باشد.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NIHCE</a:t>
            </a:r>
            <a:r>
              <a:rPr lang="fa-IR" baseline="0" dirty="0" smtClean="0"/>
              <a:t> اندیکاسیون هایی شامل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aseline="0" dirty="0" smtClean="0"/>
              <a:t>کوریوامنیونیت سپسیس یا تب بالای 38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aseline="0" dirty="0" smtClean="0"/>
              <a:t>فشار خون بالا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aseline="0" dirty="0" smtClean="0"/>
              <a:t>استفاده از اوکسی توسین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aseline="0" dirty="0" smtClean="0"/>
              <a:t>مکونیم سیگنیفیکنت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aseline="0" dirty="0" smtClean="0"/>
              <a:t>و خونریزی واژینال رو مطرح میکنه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82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اندیکاسیون های دیگه هم شامل خانومی ک بدون مکونیوم استینینگ باشه</a:t>
            </a:r>
          </a:p>
          <a:p>
            <a:pPr algn="r" rtl="1"/>
            <a:r>
              <a:rPr lang="fa-IR" dirty="0" smtClean="0"/>
              <a:t>خونریزی اینتراپارتوم</a:t>
            </a:r>
            <a:r>
              <a:rPr lang="fa-IR" baseline="0" dirty="0" smtClean="0"/>
              <a:t> داشته باشه</a:t>
            </a:r>
          </a:p>
          <a:p>
            <a:pPr algn="r" rtl="1"/>
            <a:r>
              <a:rPr lang="fa-IR" baseline="0" dirty="0" smtClean="0"/>
              <a:t>تست های جنینی ابنورمال داره</a:t>
            </a:r>
          </a:p>
          <a:p>
            <a:pPr algn="r" rtl="1"/>
            <a:r>
              <a:rPr lang="fa-IR" baseline="0" dirty="0" smtClean="0"/>
              <a:t>یا در شرایط اکلامسی هست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63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پروس انجام این کار شامل دو روش کلی </a:t>
            </a:r>
            <a:r>
              <a:rPr lang="en-US" dirty="0" smtClean="0"/>
              <a:t>Invasive</a:t>
            </a:r>
            <a:r>
              <a:rPr lang="fa-IR" baseline="0" dirty="0" smtClean="0"/>
              <a:t> و </a:t>
            </a:r>
            <a:r>
              <a:rPr lang="en-US" baseline="0" dirty="0" smtClean="0"/>
              <a:t>non invasive</a:t>
            </a:r>
            <a:r>
              <a:rPr lang="fa-IR" baseline="0" dirty="0" smtClean="0"/>
              <a:t> هست</a:t>
            </a:r>
          </a:p>
          <a:p>
            <a:pPr algn="r" rtl="1"/>
            <a:r>
              <a:rPr lang="fa-IR" baseline="0" dirty="0" smtClean="0"/>
              <a:t>ک نان اینویسیو شامل اکسترنال الکتریک مانیترینگ هست ک با سونوگرافی داپلر انجام میشه</a:t>
            </a:r>
          </a:p>
          <a:p>
            <a:pPr algn="r" rtl="1"/>
            <a:r>
              <a:rPr lang="fa-IR" baseline="0" dirty="0" smtClean="0"/>
              <a:t> و اینترمیتنت اسکالتیشن ک با استتسکوپه جنینی پینارد یا فتوسکوپ همونطوری ک در عکس مشاهده میکنید انجام میشه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22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روش اینویسیو </a:t>
            </a:r>
            <a:r>
              <a:rPr lang="fa-IR" baseline="0" dirty="0" smtClean="0"/>
              <a:t>همونطوری ک در عکس اسلاید بعد مشهده میکنید توسط قرار دادن دو الکترود یکی در مکان سر جنین و دیگری در داخل پای مادر قرار میگیرد تا از تداخل فعالیت قلب مادر جلوگیری کند.</a:t>
            </a:r>
          </a:p>
          <a:p>
            <a:r>
              <a:rPr lang="fa-IR" baseline="0" dirty="0" smtClean="0"/>
              <a:t>از محاسن این روش دقت بیشترشه</a:t>
            </a:r>
          </a:p>
          <a:p>
            <a:r>
              <a:rPr lang="fa-IR" baseline="0" dirty="0" smtClean="0"/>
              <a:t>و از معایبش احتمال عفونت و نیاز ب امنیوتومی رو میشه ذکر کرد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02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سمع قلب جنین ب صورت مرحله ب مرحله شامل</a:t>
            </a:r>
            <a:r>
              <a:rPr lang="fa-IR" baseline="0" dirty="0" smtClean="0"/>
              <a:t> مراحلی هست ک مشاهده میکنید:</a:t>
            </a:r>
          </a:p>
          <a:p>
            <a:pPr algn="r" rtl="1"/>
            <a:r>
              <a:rPr lang="fa-IR" baseline="0" dirty="0" smtClean="0"/>
              <a:t>اول باید پروسه برای مادر توضیح داده شود</a:t>
            </a:r>
          </a:p>
          <a:p>
            <a:pPr algn="r" rtl="1"/>
            <a:r>
              <a:rPr lang="fa-IR" baseline="0" dirty="0" smtClean="0"/>
              <a:t>سپس او را در وضعیت لتارل وج قرار میدهیم</a:t>
            </a:r>
          </a:p>
          <a:p>
            <a:pPr algn="r" rtl="1"/>
            <a:r>
              <a:rPr lang="fa-IR" baseline="0" dirty="0" smtClean="0"/>
              <a:t>بعد هنگام مانور لیوپولد شکم مادر را لمس میکنیم</a:t>
            </a:r>
          </a:p>
          <a:p>
            <a:pPr algn="r" rtl="1"/>
            <a:r>
              <a:rPr lang="fa-IR" baseline="0" dirty="0" smtClean="0"/>
              <a:t>و در مراحل بعدی میزان انقباضات رحم رو با لمس تعیین میکنیم و ژل رسانا را را استفاده میکنیم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53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بل را در حالتی ک بیشتریت شدت صدای قلب جنین وجود دارد ک</a:t>
            </a:r>
            <a:r>
              <a:rPr lang="fa-IR" baseline="0" dirty="0" smtClean="0"/>
              <a:t> همان پشت جنین است قرار میدهیم </a:t>
            </a:r>
          </a:p>
          <a:p>
            <a:pPr algn="r" rtl="1"/>
            <a:r>
              <a:rPr lang="fa-IR" baseline="0" dirty="0" smtClean="0"/>
              <a:t>بعد انگشتمان را روی نبض رادیال مادر قرار میدهیم ک در افتراق از ضربان جنین ب ما کمک کند</a:t>
            </a:r>
          </a:p>
          <a:p>
            <a:pPr algn="r" rtl="1"/>
            <a:r>
              <a:rPr lang="en-US" baseline="0" dirty="0" smtClean="0"/>
              <a:t>FHR</a:t>
            </a:r>
            <a:r>
              <a:rPr lang="fa-IR" baseline="0" dirty="0" smtClean="0"/>
              <a:t> را بعد انقباضات رحمی ب مدت 60 ثانیه میشماریم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73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dirty="0" smtClean="0"/>
              <a:t>FHR</a:t>
            </a:r>
            <a:r>
              <a:rPr lang="fa-IR" dirty="0" smtClean="0"/>
              <a:t> ابتدا در حدود</a:t>
            </a:r>
            <a:r>
              <a:rPr lang="fa-IR" baseline="0" dirty="0" smtClean="0"/>
              <a:t> هفته 6 توسط سونوی واژینال شنیده میشود</a:t>
            </a:r>
          </a:p>
          <a:p>
            <a:pPr algn="r" rtl="1"/>
            <a:r>
              <a:rPr lang="fa-IR" baseline="0" dirty="0" smtClean="0"/>
              <a:t>و از هفته 7 متوان </a:t>
            </a:r>
            <a:r>
              <a:rPr lang="en-US" baseline="0" dirty="0" smtClean="0"/>
              <a:t>FHR</a:t>
            </a:r>
            <a:r>
              <a:rPr lang="fa-IR" baseline="0" dirty="0" smtClean="0"/>
              <a:t>را اندازه گیری کرد</a:t>
            </a:r>
          </a:p>
          <a:p>
            <a:pPr algn="r" rtl="1"/>
            <a:r>
              <a:rPr lang="fa-IR" baseline="0" dirty="0" smtClean="0"/>
              <a:t>در هنگام بستری شدن در واحد لیبر </a:t>
            </a:r>
            <a:r>
              <a:rPr lang="en-US" baseline="0" dirty="0" smtClean="0"/>
              <a:t>FHR</a:t>
            </a:r>
            <a:r>
              <a:rPr lang="fa-IR" baseline="0" dirty="0" smtClean="0"/>
              <a:t>حداقل برا 20 تا 30 دقیقه همراخ با علایم حیاتی چک میشود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3424-F345-423E-9B51-A4C0EF34E4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90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F185B542-CD50-4F94-BD96-02C81843E24A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91D43D01-212A-4FEF-A230-DD3BE048B02F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928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B542-CD50-4F94-BD96-02C81843E24A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3D01-212A-4FEF-A230-DD3BE048B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5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F185B542-CD50-4F94-BD96-02C81843E24A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91D43D01-212A-4FEF-A230-DD3BE048B02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059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B542-CD50-4F94-BD96-02C81843E24A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3D01-212A-4FEF-A230-DD3BE048B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08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185B542-CD50-4F94-BD96-02C81843E24A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1D43D01-212A-4FEF-A230-DD3BE048B02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7667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B542-CD50-4F94-BD96-02C81843E24A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3D01-212A-4FEF-A230-DD3BE048B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5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B542-CD50-4F94-BD96-02C81843E24A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3D01-212A-4FEF-A230-DD3BE048B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B542-CD50-4F94-BD96-02C81843E24A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3D01-212A-4FEF-A230-DD3BE048B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B542-CD50-4F94-BD96-02C81843E24A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3D01-212A-4FEF-A230-DD3BE048B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529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F185B542-CD50-4F94-BD96-02C81843E24A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91D43D01-212A-4FEF-A230-DD3BE048B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44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F185B542-CD50-4F94-BD96-02C81843E24A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91D43D01-212A-4FEF-A230-DD3BE048B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2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185B542-CD50-4F94-BD96-02C81843E24A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1D43D01-212A-4FEF-A230-DD3BE048B02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0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6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slide" Target="slide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5.xml"/><Relationship Id="rId3" Type="http://schemas.openxmlformats.org/officeDocument/2006/relationships/slide" Target="slide5.xml"/><Relationship Id="rId7" Type="http://schemas.openxmlformats.org/officeDocument/2006/relationships/slide" Target="slide13.xml"/><Relationship Id="rId12" Type="http://schemas.openxmlformats.org/officeDocument/2006/relationships/slide" Target="slide2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19.xml"/><Relationship Id="rId5" Type="http://schemas.openxmlformats.org/officeDocument/2006/relationships/slide" Target="slide10.xml"/><Relationship Id="rId10" Type="http://schemas.openxmlformats.org/officeDocument/2006/relationships/slide" Target="slide16.xml"/><Relationship Id="rId4" Type="http://schemas.openxmlformats.org/officeDocument/2006/relationships/slide" Target="slide7.xml"/><Relationship Id="rId9" Type="http://schemas.openxmlformats.org/officeDocument/2006/relationships/slide" Target="slide15.xml"/><Relationship Id="rId14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slide" Target="slide2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967100"/>
            <a:ext cx="3793678" cy="1529863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Fetal Heart Auscultation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Professor : </a:t>
            </a:r>
            <a:r>
              <a:rPr lang="en-US" dirty="0" err="1" smtClean="0"/>
              <a:t>Dr.Nazari</a:t>
            </a:r>
            <a:endParaRPr lang="en-US" dirty="0" smtClean="0"/>
          </a:p>
          <a:p>
            <a:r>
              <a:rPr lang="en-US" dirty="0" smtClean="0"/>
              <a:t>Instructor : Ali Homaei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894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Auscultation Procedure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1.Explain the procedure to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mother.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Assist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 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semi-Fowler's or wedged lateral position.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Palpate the maternal abdomen while performing Leopold's maneuvers.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Assess uterine contractions (frequency, duration, intensity) and uterine resting tone by palpation.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Apply conduction gel to underside of the Doppler.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24" y="568345"/>
            <a:ext cx="2315538" cy="2071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24" y="3562661"/>
            <a:ext cx="2315538" cy="24633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Menu</a:t>
            </a:r>
            <a:endParaRPr lang="en-US" dirty="0"/>
          </a:p>
        </p:txBody>
      </p:sp>
      <p:sp>
        <p:nvSpPr>
          <p:cNvPr id="7" name="Multiply 6">
            <a:hlinkClick r:id="rId6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Sound 7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1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Auscultation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Position the bell of the Doppler on the area of maximum intensity of the fetal heart sounds (usually of the fetal back).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7.Place a finger on the woman's radial pulse 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help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differentiate from FHR.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Count the FHR after uterine contractions for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least 60 seconds.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Interpret FHR findings and document rate, rhythm, presence of increases or decreases and their relationship to the contraction.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751" y="3180000"/>
            <a:ext cx="3095525" cy="191665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9" y="2523344"/>
            <a:ext cx="2760861" cy="3482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Menu</a:t>
            </a:r>
            <a:endParaRPr lang="en-US" dirty="0"/>
          </a:p>
        </p:txBody>
      </p:sp>
      <p:sp>
        <p:nvSpPr>
          <p:cNvPr id="8" name="Multiply 7">
            <a:hlinkClick r:id="rId6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Sound 8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1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FHR Sample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Week17_fetal_heart_ra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0122" y="2748991"/>
            <a:ext cx="1047164" cy="1047164"/>
          </a:xfrm>
          <a:solidFill>
            <a:srgbClr val="FFC000"/>
          </a:solidFill>
        </p:spPr>
      </p:pic>
      <p:sp>
        <p:nvSpPr>
          <p:cNvPr id="5" name="TextBox 4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Menu</a:t>
            </a:r>
            <a:endParaRPr lang="en-US" dirty="0"/>
          </a:p>
        </p:txBody>
      </p:sp>
      <p:sp>
        <p:nvSpPr>
          <p:cNvPr id="6" name="Multiply 5">
            <a:hlinkClick r:id="rId6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and duration of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sz="2100" dirty="0"/>
              <a:t>FHR may first be detected by a vaginal ultrasound as early as 5 1/2 to 6 weeks after gestation. That’s when a fetal pole, the first visible sign of a developing embryo, can sometimes be seen.</a:t>
            </a:r>
          </a:p>
          <a:p>
            <a:pPr algn="just"/>
            <a:endParaRPr lang="en-US" sz="2100" dirty="0"/>
          </a:p>
          <a:p>
            <a:pPr algn="just"/>
            <a:r>
              <a:rPr lang="en-US" sz="2100" dirty="0"/>
              <a:t>But between 6 1/2 to 7 weeks after gestation, a heartbeat can be better assessed. That’s when your doctor may schedule your first abdominal or vaginal ultrasound to check for signs of a healthy, developing pregnancy.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Upon </a:t>
            </a:r>
            <a:r>
              <a:rPr lang="en-US" dirty="0"/>
              <a:t>admission to the labor unit, the standard of care in most hospitals is to assess the FHR for a minimum of 20 to 30 minutes, along with uterine activity and maternal vital signs.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Menu</a:t>
            </a:r>
            <a:endParaRPr lang="en-US" dirty="0"/>
          </a:p>
        </p:txBody>
      </p:sp>
      <p:sp>
        <p:nvSpPr>
          <p:cNvPr id="5" name="Multiply 4">
            <a:hlinkClick r:id="rId4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Sound 5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Factors Affecting FHR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Anomaly</a:t>
            </a:r>
          </a:p>
          <a:p>
            <a:r>
              <a:rPr lang="en-US" dirty="0" smtClean="0"/>
              <a:t>PH</a:t>
            </a:r>
          </a:p>
          <a:p>
            <a:r>
              <a:rPr lang="en-US" dirty="0" err="1" smtClean="0"/>
              <a:t>Sympatic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parasympatic</a:t>
            </a:r>
            <a:r>
              <a:rPr lang="en-US" dirty="0"/>
              <a:t> balance</a:t>
            </a:r>
            <a:endParaRPr lang="fa-IR" dirty="0"/>
          </a:p>
          <a:p>
            <a:r>
              <a:rPr lang="en-US" dirty="0" smtClean="0"/>
              <a:t>Oxygenation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Menu</a:t>
            </a:r>
            <a:endParaRPr lang="en-US" dirty="0"/>
          </a:p>
        </p:txBody>
      </p:sp>
      <p:sp>
        <p:nvSpPr>
          <p:cNvPr id="5" name="Multiply 4">
            <a:hlinkClick r:id="rId4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Sound 5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Finding the baby’s position by listening to FHR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fetal heartbeat is loudest below the mother’s bellybutton, the baby is probably in the vertex position.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it is loudest above her bellybutton, the baby may be breech.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4" descr="(a) baby’s heartbeat below the mother’s bellybutton. (b) baby’s heartbeat is above the mother’s bellybut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55" y="3949799"/>
            <a:ext cx="6685613" cy="255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85" y="3984698"/>
            <a:ext cx="3787515" cy="2523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683" y="6089904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Menu</a:t>
            </a:r>
            <a:endParaRPr lang="en-US" dirty="0"/>
          </a:p>
        </p:txBody>
      </p:sp>
      <p:sp>
        <p:nvSpPr>
          <p:cNvPr id="7" name="Multiply 6">
            <a:hlinkClick r:id="rId6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Sound 7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3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FHR medical terms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Abnormalities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Baseline FHR</a:t>
            </a:r>
            <a:r>
              <a:rPr lang="en-US" dirty="0"/>
              <a:t> — Mean FHR rounded to increments of 5 bpm during a 10-minute segment</a:t>
            </a:r>
          </a:p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dirty="0"/>
              <a:t>normal baseline FHR is 110 to 160 bpm and reflects lack of pathology related to factors that regulate </a:t>
            </a:r>
            <a:r>
              <a:rPr lang="en-US" dirty="0" smtClean="0"/>
              <a:t>FHR.</a:t>
            </a:r>
          </a:p>
          <a:p>
            <a:r>
              <a:rPr lang="en-US" dirty="0"/>
              <a:t>Baseline bradycardia may be related to </a:t>
            </a:r>
            <a:r>
              <a:rPr lang="en-US" dirty="0" smtClean="0"/>
              <a:t>maternal </a:t>
            </a:r>
            <a:r>
              <a:rPr lang="en-US" dirty="0"/>
              <a:t>beta blocker therapy, hypothermia, hypoglycemia, hypothyroidism, or fetal heart block or interruption of fetal oxygenation</a:t>
            </a:r>
            <a:r>
              <a:rPr lang="en-US" dirty="0" smtClean="0"/>
              <a:t>.</a:t>
            </a:r>
          </a:p>
          <a:p>
            <a:r>
              <a:rPr lang="en-US" dirty="0"/>
              <a:t>Baseline tachycardia may be related to maternal fever, infection, medications, hyperthyroidism, elevated </a:t>
            </a:r>
            <a:r>
              <a:rPr lang="en-US" dirty="0" err="1"/>
              <a:t>catecholamines</a:t>
            </a:r>
            <a:r>
              <a:rPr lang="en-US" dirty="0"/>
              <a:t>, fetal anemia, arrhythmia, or interruption of fetal oxygenation.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392" y="470161"/>
            <a:ext cx="3453007" cy="1466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Menu</a:t>
            </a:r>
            <a:endParaRPr lang="en-US" dirty="0"/>
          </a:p>
        </p:txBody>
      </p:sp>
      <p:sp>
        <p:nvSpPr>
          <p:cNvPr id="6" name="Multiply 5">
            <a:hlinkClick r:id="rId5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Sound 6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FHR medical terms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Abnormalities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Variability</a:t>
            </a:r>
            <a:r>
              <a:rPr lang="en-US" dirty="0"/>
              <a:t> — FHR variability is the result of integrated activity between the sympathetic and parasympathetic branches of the autonomic nervous system. Moderate baseline variability reflects the oxygenation of the central nervous </a:t>
            </a:r>
            <a:r>
              <a:rPr lang="en-US" dirty="0" smtClean="0"/>
              <a:t>system.</a:t>
            </a:r>
          </a:p>
          <a:p>
            <a:pPr marL="0" indent="0">
              <a:buNone/>
            </a:pPr>
            <a:r>
              <a:rPr lang="en-US" b="1" dirty="0"/>
              <a:t>Accelerations</a:t>
            </a:r>
            <a:r>
              <a:rPr lang="en-US" dirty="0"/>
              <a:t> —</a:t>
            </a:r>
            <a:r>
              <a:rPr lang="en-US" sz="2100" dirty="0"/>
              <a:t> Visually apparent abrupt increase in the FHR</a:t>
            </a:r>
          </a:p>
          <a:p>
            <a:pPr lvl="1"/>
            <a:r>
              <a:rPr lang="en-US" sz="2100" dirty="0"/>
              <a:t>Onset to peak &lt;30 seconds</a:t>
            </a:r>
          </a:p>
          <a:p>
            <a:pPr lvl="1"/>
            <a:r>
              <a:rPr lang="en-US" sz="2100" dirty="0"/>
              <a:t>Prolonged acceleration lasts 2 -10 minutes, </a:t>
            </a:r>
            <a:r>
              <a:rPr lang="en-US" sz="2100" dirty="0" smtClean="0"/>
              <a:t>longer</a:t>
            </a:r>
          </a:p>
          <a:p>
            <a:pPr marL="320040" lvl="1" indent="0">
              <a:buNone/>
            </a:pPr>
            <a:r>
              <a:rPr lang="en-US" sz="2100" dirty="0" smtClean="0"/>
              <a:t> </a:t>
            </a:r>
            <a:r>
              <a:rPr lang="en-US" sz="2100" dirty="0"/>
              <a:t>than 10 minutes is a baseline change</a:t>
            </a:r>
          </a:p>
          <a:p>
            <a:pPr marL="0" indent="0">
              <a:buNone/>
            </a:pPr>
            <a:r>
              <a:rPr lang="en-US" sz="2100" dirty="0"/>
              <a:t>Presence of acceleration=absence of academia and hypoxemia</a:t>
            </a:r>
          </a:p>
          <a:p>
            <a:pPr marL="0" indent="0">
              <a:buNone/>
            </a:pPr>
            <a:r>
              <a:rPr lang="en-US" dirty="0" smtClean="0"/>
              <a:t>FHR </a:t>
            </a:r>
            <a:r>
              <a:rPr lang="en-US" dirty="0"/>
              <a:t>accelerations are frequently associated with fetal movement, possibly as a result of stimulation of peripheral proprioceptors, increased catecholamine release, and autonomic stimulation of the heart</a:t>
            </a:r>
            <a:r>
              <a:rPr lang="en-US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018" y="3257862"/>
            <a:ext cx="2925252" cy="1484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Menu</a:t>
            </a:r>
            <a:endParaRPr lang="en-US" dirty="0"/>
          </a:p>
        </p:txBody>
      </p:sp>
      <p:sp>
        <p:nvSpPr>
          <p:cNvPr id="6" name="Multiply 5">
            <a:hlinkClick r:id="rId5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Sound 6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8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FHR medical terms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Abnormalities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Decelerations related to interruption of fetal oxygenation</a:t>
            </a:r>
            <a:endParaRPr lang="en-US" dirty="0"/>
          </a:p>
          <a:p>
            <a:r>
              <a:rPr lang="en-US" b="1" dirty="0"/>
              <a:t>Late deceleration</a:t>
            </a:r>
            <a:r>
              <a:rPr lang="en-US" dirty="0"/>
              <a:t> — In most cases, a late deceleration is a reflex fetal </a:t>
            </a:r>
            <a:r>
              <a:rPr lang="en-US" dirty="0" smtClean="0"/>
              <a:t>response to </a:t>
            </a:r>
            <a:r>
              <a:rPr lang="en-US" dirty="0"/>
              <a:t>transient hypoxemia during </a:t>
            </a:r>
            <a:r>
              <a:rPr lang="en-US" dirty="0" smtClean="0"/>
              <a:t>a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uterine contraction</a:t>
            </a:r>
          </a:p>
          <a:p>
            <a:r>
              <a:rPr lang="en-US" b="1" dirty="0"/>
              <a:t>Variable deceleration</a:t>
            </a:r>
            <a:r>
              <a:rPr lang="en-US" dirty="0"/>
              <a:t> — A variable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deceleration </a:t>
            </a:r>
            <a:r>
              <a:rPr lang="en-US" dirty="0"/>
              <a:t>reflects a fetal autonomic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reflex </a:t>
            </a:r>
            <a:r>
              <a:rPr lang="en-US" dirty="0"/>
              <a:t>response to transient </a:t>
            </a:r>
            <a:r>
              <a:rPr lang="en-US" dirty="0" smtClean="0"/>
              <a:t>mechanical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compression of the umbilical cord 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-      Prolonged </a:t>
            </a:r>
            <a:r>
              <a:rPr lang="en-US" b="1" dirty="0"/>
              <a:t>deceleration</a:t>
            </a:r>
            <a:r>
              <a:rPr lang="en-US" dirty="0"/>
              <a:t> — A </a:t>
            </a:r>
            <a:r>
              <a:rPr lang="en-US" dirty="0" smtClean="0"/>
              <a:t>prolonged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deceleration reflects a fall </a:t>
            </a:r>
            <a:r>
              <a:rPr lang="en-US" dirty="0" smtClean="0"/>
              <a:t>in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FHR by ≥15 bpm, lasting ≥2 but &lt;10 minutes 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409" r="14109"/>
          <a:stretch/>
        </p:blipFill>
        <p:spPr>
          <a:xfrm>
            <a:off x="7013956" y="3231061"/>
            <a:ext cx="4606977" cy="2858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Menu</a:t>
            </a:r>
            <a:endParaRPr lang="en-US" dirty="0"/>
          </a:p>
        </p:txBody>
      </p:sp>
      <p:sp>
        <p:nvSpPr>
          <p:cNvPr id="6" name="Multiply 5">
            <a:hlinkClick r:id="rId4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757" y="91881"/>
            <a:ext cx="3503188" cy="2037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9802"/>
          <a:stretch/>
        </p:blipFill>
        <p:spPr>
          <a:xfrm>
            <a:off x="391976" y="3592126"/>
            <a:ext cx="2458386" cy="1610955"/>
          </a:xfrm>
          <a:prstGeom prst="rect">
            <a:avLst/>
          </a:prstGeom>
        </p:spPr>
      </p:pic>
      <p:sp>
        <p:nvSpPr>
          <p:cNvPr id="9" name="Action Button: Sound 8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3801949"/>
              </p:ext>
            </p:extLst>
          </p:nvPr>
        </p:nvGraphicFramePr>
        <p:xfrm>
          <a:off x="646112" y="2366075"/>
          <a:ext cx="10872598" cy="436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8" action="ppaction://hlinksldjump"/>
              </a:rPr>
              <a:t>Menu</a:t>
            </a:r>
            <a:endParaRPr lang="en-US" dirty="0"/>
          </a:p>
        </p:txBody>
      </p:sp>
      <p:sp>
        <p:nvSpPr>
          <p:cNvPr id="6" name="Multiply 5">
            <a:hlinkClick r:id="rId9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Sound 6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0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Menu</a:t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sz="1400" dirty="0" smtClean="0"/>
              <a:t>(Click on the links)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438400"/>
            <a:ext cx="3572031" cy="3651504"/>
          </a:xfrm>
        </p:spPr>
        <p:txBody>
          <a:bodyPr/>
          <a:lstStyle/>
          <a:p>
            <a:r>
              <a:rPr lang="en-US" dirty="0" smtClean="0">
                <a:hlinkClick r:id="rId2" action="ppaction://hlinksldjump"/>
              </a:rPr>
              <a:t>Introduction</a:t>
            </a:r>
            <a:endParaRPr lang="en-US" dirty="0" smtClean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Intrapartum FHR Monitoring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Indications</a:t>
            </a:r>
            <a:endParaRPr lang="en-US" dirty="0" smtClean="0"/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Procedure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Auscultation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Procedure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Normal FHR Sample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Frequency and duration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Affecting factors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30059" y="2420361"/>
            <a:ext cx="30879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hlinkClick r:id="rId9" action="ppaction://hlinksldjump"/>
              </a:rPr>
              <a:t>Position Finding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hlinkClick r:id="rId10" action="ppaction://hlinksldjump"/>
              </a:rPr>
              <a:t>Terms &amp; Abnormalities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hlinkClick r:id="rId11" action="ppaction://hlinksldjump"/>
              </a:rPr>
              <a:t>Classification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hlinkClick r:id="rId12" action="ppaction://hlinksldjump"/>
              </a:rPr>
              <a:t>Evaluation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hlinkClick r:id="rId13" action="ppaction://hlinksldjump"/>
              </a:rPr>
              <a:t>Summary</a:t>
            </a:r>
            <a:endParaRPr lang="en-US" dirty="0"/>
          </a:p>
        </p:txBody>
      </p:sp>
      <p:sp>
        <p:nvSpPr>
          <p:cNvPr id="6" name="Multiply 5">
            <a:hlinkClick r:id="rId14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Sound 4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9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Cont’d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7309004"/>
              </p:ext>
            </p:extLst>
          </p:nvPr>
        </p:nvGraphicFramePr>
        <p:xfrm>
          <a:off x="1512795" y="2675414"/>
          <a:ext cx="5806190" cy="3723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Line Callout 1 4"/>
          <p:cNvSpPr/>
          <p:nvPr/>
        </p:nvSpPr>
        <p:spPr>
          <a:xfrm>
            <a:off x="8814216" y="2438400"/>
            <a:ext cx="2233534" cy="979357"/>
          </a:xfrm>
          <a:prstGeom prst="borderCallout1">
            <a:avLst>
              <a:gd name="adj1" fmla="val 49872"/>
              <a:gd name="adj2" fmla="val -1846"/>
              <a:gd name="adj3" fmla="val 209949"/>
              <a:gd name="adj4" fmla="val -77035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Bradycardia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8814216" y="3632616"/>
            <a:ext cx="2323476" cy="714532"/>
          </a:xfrm>
          <a:prstGeom prst="borderCallout1">
            <a:avLst>
              <a:gd name="adj1" fmla="val 43925"/>
              <a:gd name="adj2" fmla="val -1666"/>
              <a:gd name="adj3" fmla="val 123689"/>
              <a:gd name="adj4" fmla="val -7467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Tachycardia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8779239" y="4611973"/>
            <a:ext cx="2393430" cy="654571"/>
          </a:xfrm>
          <a:prstGeom prst="borderCallout1">
            <a:avLst>
              <a:gd name="adj1" fmla="val 49284"/>
              <a:gd name="adj2" fmla="val -1235"/>
              <a:gd name="adj3" fmla="val -11164"/>
              <a:gd name="adj4" fmla="val -70066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Irregular Rhythm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7734925" y="5506387"/>
            <a:ext cx="4142282" cy="664564"/>
          </a:xfrm>
          <a:prstGeom prst="borderCallout1">
            <a:avLst>
              <a:gd name="adj1" fmla="val 53336"/>
              <a:gd name="adj2" fmla="val -10"/>
              <a:gd name="adj3" fmla="val -137876"/>
              <a:gd name="adj4" fmla="val -15173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FHR decreases or decelerations from the baseline</a:t>
            </a:r>
            <a:endParaRPr lang="fa-I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8" action="ppaction://hlinksldjump"/>
              </a:rPr>
              <a:t>Menu</a:t>
            </a:r>
            <a:endParaRPr lang="en-US" dirty="0"/>
          </a:p>
        </p:txBody>
      </p:sp>
      <p:sp>
        <p:nvSpPr>
          <p:cNvPr id="10" name="Multiply 9">
            <a:hlinkClick r:id="rId9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Sound 10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3294913"/>
              </p:ext>
            </p:extLst>
          </p:nvPr>
        </p:nvGraphicFramePr>
        <p:xfrm>
          <a:off x="455042" y="1740089"/>
          <a:ext cx="11077315" cy="5117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8" action="ppaction://hlinksldjump"/>
              </a:rPr>
              <a:t>Menu</a:t>
            </a:r>
            <a:endParaRPr lang="en-US" dirty="0"/>
          </a:p>
        </p:txBody>
      </p:sp>
      <p:sp>
        <p:nvSpPr>
          <p:cNvPr id="6" name="Multiply 5">
            <a:hlinkClick r:id="rId9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Sound 6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3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FHR Evaluation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DDX of bradycardia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beta-blocker therapy 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Hypothermia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hypoglycemia,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Hypothyroidism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fetal heart block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interruption of fetal oxygenation</a:t>
            </a:r>
            <a:endParaRPr lang="fa-IR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Menu</a:t>
            </a:r>
            <a:endParaRPr lang="en-US" dirty="0"/>
          </a:p>
        </p:txBody>
      </p:sp>
      <p:sp>
        <p:nvSpPr>
          <p:cNvPr id="5" name="Multiply 4">
            <a:hlinkClick r:id="rId3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Sound 5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FHR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DDX of tachycardia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fever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Infection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Medications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maternal hyperthyroidism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Fetal anemia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Arrhythmia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interruption of fetal oxygenation</a:t>
            </a:r>
            <a:endParaRPr lang="fa-IR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Menu</a:t>
            </a:r>
            <a:endParaRPr lang="en-US" dirty="0"/>
          </a:p>
        </p:txBody>
      </p:sp>
      <p:sp>
        <p:nvSpPr>
          <p:cNvPr id="5" name="Multiply 4">
            <a:hlinkClick r:id="rId3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Sound 5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3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FHR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Pitfalls in attributing category II and category III patterns to fetal hypoxia</a:t>
            </a:r>
            <a:r>
              <a:rPr lang="en-US" sz="1600" dirty="0"/>
              <a:t> — Category II and category III patterns can be related to a number of conditions other than hypoxia</a:t>
            </a:r>
            <a:r>
              <a:rPr lang="en-US" sz="1600" dirty="0" smtClean="0"/>
              <a:t>:</a:t>
            </a:r>
          </a:p>
          <a:p>
            <a:pPr>
              <a:buFontTx/>
              <a:buChar char="-"/>
            </a:pPr>
            <a:r>
              <a:rPr lang="en-US" sz="1600" dirty="0" smtClean="0"/>
              <a:t>Fetal </a:t>
            </a:r>
            <a:r>
              <a:rPr lang="en-US" sz="1600" dirty="0"/>
              <a:t>sleep </a:t>
            </a:r>
            <a:r>
              <a:rPr lang="en-US" sz="1600" dirty="0" smtClean="0"/>
              <a:t>cycle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chemeClr val="tx1"/>
                </a:solidFill>
              </a:rPr>
              <a:t>Technical </a:t>
            </a:r>
            <a:r>
              <a:rPr lang="en-US" sz="1600" dirty="0" smtClean="0">
                <a:solidFill>
                  <a:schemeClr val="tx1"/>
                </a:solidFill>
              </a:rPr>
              <a:t>factors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chemeClr val="tx1"/>
                </a:solidFill>
              </a:rPr>
              <a:t>Maternal heart rate </a:t>
            </a:r>
            <a:r>
              <a:rPr lang="en-US" sz="1600" dirty="0" smtClean="0">
                <a:solidFill>
                  <a:schemeClr val="tx1"/>
                </a:solidFill>
              </a:rPr>
              <a:t>artifact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chemeClr val="tx1"/>
                </a:solidFill>
              </a:rPr>
              <a:t>Drug effects </a:t>
            </a:r>
            <a:endParaRPr lang="en-US" sz="1600" dirty="0" smtClean="0"/>
          </a:p>
          <a:p>
            <a:pPr>
              <a:buFontTx/>
              <a:buChar char="-"/>
            </a:pPr>
            <a:r>
              <a:rPr lang="en-US" sz="1600" dirty="0">
                <a:solidFill>
                  <a:schemeClr val="tx1"/>
                </a:solidFill>
              </a:rPr>
              <a:t>Maternal </a:t>
            </a:r>
            <a:r>
              <a:rPr lang="en-US" sz="1600" dirty="0" smtClean="0">
                <a:solidFill>
                  <a:schemeClr val="tx1"/>
                </a:solidFill>
              </a:rPr>
              <a:t>fever</a:t>
            </a:r>
          </a:p>
          <a:p>
            <a:pPr>
              <a:buFontTx/>
              <a:buChar char="-"/>
            </a:pPr>
            <a:r>
              <a:rPr lang="en-US" sz="1600" dirty="0"/>
              <a:t>Fetal cardiac </a:t>
            </a:r>
            <a:r>
              <a:rPr lang="en-US" sz="1600" dirty="0" smtClean="0"/>
              <a:t>arrhythmias</a:t>
            </a:r>
          </a:p>
          <a:p>
            <a:pPr>
              <a:buFontTx/>
              <a:buChar char="-"/>
            </a:pPr>
            <a:r>
              <a:rPr lang="en-US" sz="1600" dirty="0"/>
              <a:t>Preexisting fetal neurologic injury </a:t>
            </a:r>
            <a:endParaRPr lang="en-US" sz="1600" dirty="0" smtClean="0"/>
          </a:p>
          <a:p>
            <a:pPr marL="0" indent="0">
              <a:buNone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Menu</a:t>
            </a:r>
            <a:endParaRPr lang="en-US" dirty="0"/>
          </a:p>
        </p:txBody>
      </p:sp>
      <p:sp>
        <p:nvSpPr>
          <p:cNvPr id="5" name="Multiply 4">
            <a:hlinkClick r:id="rId4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Sound 5">
            <a:hlinkClick r:id="" action="ppaction://noaction" highlightClick="1"/>
          </p:cNvPr>
          <p:cNvSpPr/>
          <p:nvPr/>
        </p:nvSpPr>
        <p:spPr>
          <a:xfrm>
            <a:off x="11492459" y="6240905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2821" y="93657"/>
            <a:ext cx="8770571" cy="1560716"/>
          </a:xfrm>
        </p:spPr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08" y="874015"/>
            <a:ext cx="10173325" cy="57224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Menu</a:t>
            </a:r>
            <a:endParaRPr lang="en-US" dirty="0"/>
          </a:p>
        </p:txBody>
      </p:sp>
      <p:sp>
        <p:nvSpPr>
          <p:cNvPr id="6" name="Multiply 5">
            <a:hlinkClick r:id="rId4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 prstMaterial="metal">
              <a:bevelT w="38100" h="38100"/>
              <a:bevelB h="25400" prst="softRound"/>
              <a:extrusionClr>
                <a:srgbClr val="00B0F0"/>
              </a:extrusionClr>
            </a:sp3d>
          </a:bodyPr>
          <a:lstStyle/>
          <a:p>
            <a:pPr marL="0" indent="0" algn="ctr">
              <a:buNone/>
            </a:pPr>
            <a:r>
              <a:rPr lang="en-US" sz="8000" dirty="0" smtClean="0">
                <a:latin typeface="Ink Free" panose="03080402000500000000" pitchFamily="66" charset="0"/>
              </a:rPr>
              <a:t>Thanks for your Attention</a:t>
            </a:r>
            <a:endParaRPr lang="en-US" sz="8000" dirty="0">
              <a:latin typeface="Ink Free" panose="03080402000500000000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Menu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682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ntroduction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 human labor is characterized by regular uterine contractions, which cause repeated transient </a:t>
            </a:r>
            <a:r>
              <a:rPr lang="en-US" dirty="0">
                <a:solidFill>
                  <a:srgbClr val="00B0F0"/>
                </a:solidFill>
              </a:rPr>
              <a:t>interruptions of fetal oxygenation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Most </a:t>
            </a:r>
            <a:r>
              <a:rPr lang="en-US" dirty="0"/>
              <a:t>fetuses tolerate this process well, but some do not. </a:t>
            </a:r>
            <a:endParaRPr lang="en-US" dirty="0" smtClean="0"/>
          </a:p>
          <a:p>
            <a:r>
              <a:rPr lang="en-US" dirty="0" smtClean="0">
                <a:solidFill>
                  <a:srgbClr val="00B0F0"/>
                </a:solidFill>
              </a:rPr>
              <a:t>The </a:t>
            </a:r>
            <a:r>
              <a:rPr lang="en-US" dirty="0">
                <a:solidFill>
                  <a:srgbClr val="00B0F0"/>
                </a:solidFill>
              </a:rPr>
              <a:t>fetal heart rate (FHR) </a:t>
            </a:r>
            <a:r>
              <a:rPr lang="en-US" dirty="0"/>
              <a:t>pattern helps to distinguish the former from the latter as it is an indirect marker of </a:t>
            </a:r>
            <a:r>
              <a:rPr lang="en-US" u="sng" dirty="0"/>
              <a:t>fetal cardiac </a:t>
            </a:r>
            <a:r>
              <a:rPr lang="en-US" dirty="0"/>
              <a:t>and </a:t>
            </a:r>
            <a:r>
              <a:rPr lang="en-US" u="sng" dirty="0"/>
              <a:t>central nervous system responses </a:t>
            </a:r>
            <a:r>
              <a:rPr lang="en-US" dirty="0"/>
              <a:t>to changes in blood pressure, blood gases, and acid-base status.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Menu</a:t>
            </a:r>
            <a:endParaRPr lang="en-US" dirty="0"/>
          </a:p>
        </p:txBody>
      </p:sp>
      <p:sp>
        <p:nvSpPr>
          <p:cNvPr id="5" name="Multiply 4">
            <a:hlinkClick r:id="rId4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Sound 5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0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Cont’d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rationale for intrapartum FHR monitoring is that identification of FHR changes potentially associated with </a:t>
            </a:r>
            <a:r>
              <a:rPr lang="en-US" u="sng" dirty="0"/>
              <a:t>inadequate fetal oxygenation </a:t>
            </a:r>
            <a:r>
              <a:rPr lang="en-US" dirty="0"/>
              <a:t>may enable timely </a:t>
            </a:r>
            <a:r>
              <a:rPr lang="en-US" u="sng" dirty="0"/>
              <a:t>intervention</a:t>
            </a:r>
            <a:r>
              <a:rPr lang="en-US" dirty="0"/>
              <a:t> to reduce the </a:t>
            </a:r>
            <a:r>
              <a:rPr lang="en-US" dirty="0" smtClean="0"/>
              <a:t>likelihood </a:t>
            </a:r>
            <a:r>
              <a:rPr lang="en-US" dirty="0"/>
              <a:t>of </a:t>
            </a:r>
            <a:r>
              <a:rPr lang="en-US" u="sng" dirty="0" smtClean="0"/>
              <a:t>hypoxic </a:t>
            </a:r>
            <a:r>
              <a:rPr lang="en-US" u="sng" dirty="0"/>
              <a:t>injury </a:t>
            </a:r>
            <a:r>
              <a:rPr lang="en-US" dirty="0"/>
              <a:t>or </a:t>
            </a:r>
            <a:r>
              <a:rPr lang="en-US" u="sng" dirty="0"/>
              <a:t>death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sz="2100" dirty="0"/>
              <a:t>In summary </a:t>
            </a:r>
            <a:r>
              <a:rPr lang="en-US" sz="2100" dirty="0" smtClean="0"/>
              <a:t>Auscultation </a:t>
            </a:r>
            <a:r>
              <a:rPr lang="en-US" sz="2100" dirty="0"/>
              <a:t>of FHR have a considerable importance in two different fields:</a:t>
            </a:r>
          </a:p>
          <a:p>
            <a:pPr marL="457200" lvl="1" indent="0">
              <a:buNone/>
            </a:pPr>
            <a:r>
              <a:rPr lang="en-US" sz="2100" dirty="0" smtClean="0"/>
              <a:t>- </a:t>
            </a:r>
            <a:r>
              <a:rPr lang="en-US" sz="2100" dirty="0"/>
              <a:t>FHR shows that fetus is alive</a:t>
            </a:r>
          </a:p>
          <a:p>
            <a:pPr marL="457200" lvl="1" indent="0">
              <a:buNone/>
            </a:pPr>
            <a:r>
              <a:rPr lang="en-US" sz="2100" dirty="0" smtClean="0"/>
              <a:t>-</a:t>
            </a:r>
            <a:r>
              <a:rPr lang="en-US" sz="2100" dirty="0"/>
              <a:t>counting of FHR during pregnancy and </a:t>
            </a:r>
            <a:r>
              <a:rPr lang="en-US" sz="2100" dirty="0" err="1"/>
              <a:t>labour</a:t>
            </a:r>
            <a:endParaRPr lang="en-US" sz="2100" dirty="0"/>
          </a:p>
          <a:p>
            <a:pPr marL="457200" lvl="1" indent="0">
              <a:buNone/>
            </a:pPr>
            <a:r>
              <a:rPr lang="en-US" sz="2100" dirty="0" smtClean="0"/>
              <a:t>- </a:t>
            </a:r>
            <a:r>
              <a:rPr lang="en-US" sz="2100" dirty="0"/>
              <a:t>The baby’s heartbeat gives information about the baby’s position inside the mother</a:t>
            </a:r>
          </a:p>
          <a:p>
            <a:pPr marL="457200" lvl="1" indent="0">
              <a:buNone/>
            </a:pPr>
            <a:r>
              <a:rPr lang="en-US" sz="2100" dirty="0" smtClean="0"/>
              <a:t>- </a:t>
            </a:r>
            <a:r>
              <a:rPr lang="en-US" sz="2100" dirty="0"/>
              <a:t>assessment of heart health and finding fetal arrhythmias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Menu</a:t>
            </a:r>
            <a:endParaRPr lang="en-US" dirty="0"/>
          </a:p>
        </p:txBody>
      </p:sp>
      <p:sp>
        <p:nvSpPr>
          <p:cNvPr id="5" name="Multiply 4">
            <a:hlinkClick r:id="rId4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Sound 5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Intrapartum FHR Monitoring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Indications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438399"/>
            <a:ext cx="9103402" cy="3807503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National </a:t>
            </a:r>
            <a:r>
              <a:rPr lang="en-US" b="1" dirty="0"/>
              <a:t>Institute for Health and Care </a:t>
            </a:r>
            <a:r>
              <a:rPr lang="en-US" b="1" dirty="0" smtClean="0"/>
              <a:t>Excellence:</a:t>
            </a:r>
          </a:p>
          <a:p>
            <a:r>
              <a:rPr lang="en-US" dirty="0"/>
              <a:t>In all birth settings, offer intermittent auscultation to low-risk women in the first stage of labor. Do not perform </a:t>
            </a:r>
            <a:r>
              <a:rPr lang="en-US" dirty="0" err="1"/>
              <a:t>cardiotocography</a:t>
            </a:r>
            <a:r>
              <a:rPr lang="en-US" dirty="0"/>
              <a:t> in low-risk women.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Advise </a:t>
            </a:r>
            <a:r>
              <a:rPr lang="en-US" dirty="0"/>
              <a:t>continuous </a:t>
            </a:r>
            <a:r>
              <a:rPr lang="en-US" dirty="0" err="1"/>
              <a:t>cardiotocography</a:t>
            </a:r>
            <a:r>
              <a:rPr lang="en-US" dirty="0"/>
              <a:t> if any of the following risk factors occur during labor</a:t>
            </a:r>
            <a:r>
              <a:rPr lang="en-US" dirty="0" smtClean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Suspected </a:t>
            </a:r>
            <a:r>
              <a:rPr lang="en-US" dirty="0" err="1"/>
              <a:t>chorioamnionitis</a:t>
            </a:r>
            <a:r>
              <a:rPr lang="en-US" dirty="0"/>
              <a:t>, sepsis, or temperature ≥38°C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Severe </a:t>
            </a:r>
            <a:r>
              <a:rPr lang="en-US" dirty="0"/>
              <a:t>hypertension (≥160/110 mmHg)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Oxytocin 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Significant </a:t>
            </a:r>
            <a:r>
              <a:rPr lang="en-US" dirty="0"/>
              <a:t>meconium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Fresh </a:t>
            </a:r>
            <a:r>
              <a:rPr lang="en-US" dirty="0"/>
              <a:t>vaginal bleeding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Menu</a:t>
            </a:r>
            <a:endParaRPr lang="en-US" dirty="0"/>
          </a:p>
        </p:txBody>
      </p:sp>
      <p:sp>
        <p:nvSpPr>
          <p:cNvPr id="5" name="Multiply 4">
            <a:hlinkClick r:id="rId4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Sound 5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Intrapartum FHR Monitoring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Indications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0040" lvl="1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indications are: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women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have no meconium staining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intrapartum bleeding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undetermined/abnormal fetal test results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Eclampsia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Menu</a:t>
            </a:r>
            <a:endParaRPr lang="en-US" dirty="0"/>
          </a:p>
        </p:txBody>
      </p:sp>
      <p:sp>
        <p:nvSpPr>
          <p:cNvPr id="5" name="Multiply 4">
            <a:hlinkClick r:id="rId4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Sound 5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0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       Noninvasive:</a:t>
            </a:r>
          </a:p>
          <a:p>
            <a:r>
              <a:rPr lang="en-US" b="1" dirty="0" smtClean="0"/>
              <a:t> </a:t>
            </a:r>
            <a:r>
              <a:rPr lang="en-US" b="1" dirty="0"/>
              <a:t>(external) electronic monitoring</a:t>
            </a:r>
            <a:r>
              <a:rPr lang="en-US" dirty="0"/>
              <a:t> — Noninvasive (external) FHR monitoring can be performed continuously or intermittently with a Doppler ultrasound device on the maternal abdomen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Intermittent </a:t>
            </a:r>
            <a:r>
              <a:rPr lang="en-US" b="1" dirty="0"/>
              <a:t>auscultation</a:t>
            </a:r>
            <a:r>
              <a:rPr lang="en-US" dirty="0"/>
              <a:t> — </a:t>
            </a:r>
            <a:r>
              <a:rPr lang="en-US" dirty="0">
                <a:solidFill>
                  <a:srgbClr val="00B0F0"/>
                </a:solidFill>
              </a:rPr>
              <a:t>A </a:t>
            </a:r>
            <a:r>
              <a:rPr lang="en-US" dirty="0" err="1">
                <a:solidFill>
                  <a:srgbClr val="00B0F0"/>
                </a:solidFill>
              </a:rPr>
              <a:t>Pinard</a:t>
            </a:r>
            <a:r>
              <a:rPr lang="en-US" dirty="0">
                <a:solidFill>
                  <a:srgbClr val="00B0F0"/>
                </a:solidFill>
              </a:rPr>
              <a:t> or </a:t>
            </a:r>
            <a:r>
              <a:rPr lang="en-US" dirty="0" err="1">
                <a:solidFill>
                  <a:srgbClr val="00B0F0"/>
                </a:solidFill>
              </a:rPr>
              <a:t>DeLee</a:t>
            </a:r>
            <a:r>
              <a:rPr lang="en-US" dirty="0">
                <a:solidFill>
                  <a:srgbClr val="00B0F0"/>
                </a:solidFill>
              </a:rPr>
              <a:t> fetal stethoscope (or </a:t>
            </a:r>
            <a:r>
              <a:rPr lang="en-US" dirty="0" err="1">
                <a:solidFill>
                  <a:srgbClr val="00B0F0"/>
                </a:solidFill>
              </a:rPr>
              <a:t>fetoscope</a:t>
            </a:r>
            <a:r>
              <a:rPr lang="en-US" dirty="0">
                <a:solidFill>
                  <a:srgbClr val="00B0F0"/>
                </a:solidFill>
              </a:rPr>
              <a:t>)</a:t>
            </a:r>
            <a:r>
              <a:rPr lang="en-US" dirty="0"/>
              <a:t> or a </a:t>
            </a:r>
            <a:r>
              <a:rPr lang="en-US" dirty="0">
                <a:solidFill>
                  <a:srgbClr val="00B0F0"/>
                </a:solidFill>
              </a:rPr>
              <a:t>Doppler device </a:t>
            </a:r>
            <a:r>
              <a:rPr lang="en-US" dirty="0"/>
              <a:t>may be used for intermittent auscultation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142" y="4954606"/>
            <a:ext cx="2283502" cy="1656877"/>
          </a:xfrm>
          <a:prstGeom prst="rect">
            <a:avLst/>
          </a:prstGeom>
        </p:spPr>
      </p:pic>
      <p:pic>
        <p:nvPicPr>
          <p:cNvPr id="5" name="Picture 2" descr="Tools of the Trade - Fetoscope - Comforts of Home Midwife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346" y="4954606"/>
            <a:ext cx="2878925" cy="159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aby Heart Rate and Gender: Predicting the Se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406" y="4954606"/>
            <a:ext cx="2845257" cy="159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Menu</a:t>
            </a:r>
            <a:endParaRPr lang="en-US" dirty="0"/>
          </a:p>
        </p:txBody>
      </p:sp>
      <p:sp>
        <p:nvSpPr>
          <p:cNvPr id="8" name="Multiply 7">
            <a:hlinkClick r:id="rId7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Sound 8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Cont’d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b="1" dirty="0"/>
              <a:t>Invasive (internal) electronic monitoring</a:t>
            </a:r>
            <a:r>
              <a:rPr lang="en-US" dirty="0"/>
              <a:t> — A fetal ECG can be obtained by placing a bipolar spiral electrode into the fetal scalp </a:t>
            </a:r>
            <a:r>
              <a:rPr lang="en-US" dirty="0" err="1"/>
              <a:t>transcervically</a:t>
            </a:r>
            <a:r>
              <a:rPr lang="en-US" dirty="0"/>
              <a:t>; a second reference electrode is placed on the maternal thigh to eliminate electrical interference from maternal cardiac activity.</a:t>
            </a:r>
          </a:p>
          <a:p>
            <a:pPr lvl="2"/>
            <a:r>
              <a:rPr lang="en-US" sz="2000" dirty="0"/>
              <a:t>advantage: Avoids loss of signal, risks of misinterpreting signal (e.g. maternal, doubling)</a:t>
            </a:r>
          </a:p>
          <a:p>
            <a:pPr lvl="2"/>
            <a:r>
              <a:rPr lang="en-US" sz="2000" dirty="0"/>
              <a:t>disadvantage: Requires </a:t>
            </a:r>
            <a:r>
              <a:rPr lang="en-US" sz="2000" dirty="0" err="1"/>
              <a:t>amniotomy</a:t>
            </a:r>
            <a:r>
              <a:rPr lang="en-US" sz="2000" dirty="0"/>
              <a:t>, small risk of scalp bleeding, hematoma, infection</a:t>
            </a:r>
          </a:p>
          <a:p>
            <a:pPr lvl="2"/>
            <a:endParaRPr lang="en-US" sz="20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Menu</a:t>
            </a:r>
            <a:endParaRPr lang="en-US" dirty="0"/>
          </a:p>
        </p:txBody>
      </p:sp>
      <p:sp>
        <p:nvSpPr>
          <p:cNvPr id="5" name="Multiply 4">
            <a:hlinkClick r:id="rId4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Sound 5">
            <a:hlinkClick r:id="" action="ppaction://noaction" highlightClick="1"/>
          </p:cNvPr>
          <p:cNvSpPr/>
          <p:nvPr/>
        </p:nvSpPr>
        <p:spPr>
          <a:xfrm>
            <a:off x="11492459" y="6235908"/>
            <a:ext cx="504669" cy="49467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Monitoring of FHR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www.stanfordchildrens.org/content-public/topic/images/16/126116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6"/>
          <a:stretch/>
        </p:blipFill>
        <p:spPr bwMode="auto">
          <a:xfrm>
            <a:off x="3640791" y="2438400"/>
            <a:ext cx="6422605" cy="3850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509666" y="6021049"/>
            <a:ext cx="8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Menu</a:t>
            </a:r>
            <a:endParaRPr lang="en-US" dirty="0"/>
          </a:p>
        </p:txBody>
      </p:sp>
      <p:sp>
        <p:nvSpPr>
          <p:cNvPr id="6" name="Multiply 5">
            <a:hlinkClick r:id="rId4" action="ppaction://hlinksldjump"/>
          </p:cNvPr>
          <p:cNvSpPr/>
          <p:nvPr/>
        </p:nvSpPr>
        <p:spPr>
          <a:xfrm>
            <a:off x="364761" y="259830"/>
            <a:ext cx="364760" cy="359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1002</TotalTime>
  <Words>2188</Words>
  <Application>Microsoft Office PowerPoint</Application>
  <PresentationFormat>Widescreen</PresentationFormat>
  <Paragraphs>274</Paragraphs>
  <Slides>26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Century Schoolbook</vt:lpstr>
      <vt:lpstr>Corbel</vt:lpstr>
      <vt:lpstr>Ink Free</vt:lpstr>
      <vt:lpstr>Times New Roman</vt:lpstr>
      <vt:lpstr>Feathered</vt:lpstr>
      <vt:lpstr>Fetal Heart Auscultation</vt:lpstr>
      <vt:lpstr>Main Menu     (Click on the links)</vt:lpstr>
      <vt:lpstr>Introduction</vt:lpstr>
      <vt:lpstr>Introduction Cont’d</vt:lpstr>
      <vt:lpstr>Intrapartum FHR Monitoring Indications</vt:lpstr>
      <vt:lpstr>Intrapartum FHR Monitoring Indications Cont’d</vt:lpstr>
      <vt:lpstr>Procedure</vt:lpstr>
      <vt:lpstr>Procedure Cont’d</vt:lpstr>
      <vt:lpstr>Electronic Monitoring of FHR</vt:lpstr>
      <vt:lpstr>Auscultation Procedure</vt:lpstr>
      <vt:lpstr>Auscultation Procedure Cont’d</vt:lpstr>
      <vt:lpstr>Normal FHR Sample</vt:lpstr>
      <vt:lpstr>Frequency and duration of monitoring</vt:lpstr>
      <vt:lpstr>Factors Affecting FHR</vt:lpstr>
      <vt:lpstr>Finding the baby’s position by listening to FHR </vt:lpstr>
      <vt:lpstr>FHR medical terms &amp; Abnormalities</vt:lpstr>
      <vt:lpstr>FHR medical terms &amp; Abnormalities Cont’d</vt:lpstr>
      <vt:lpstr>FHR medical terms &amp; Abnormalities Cont’d</vt:lpstr>
      <vt:lpstr>Classification</vt:lpstr>
      <vt:lpstr>Classification Cont’d</vt:lpstr>
      <vt:lpstr>Classification Cont’d</vt:lpstr>
      <vt:lpstr>FHR Evaluation</vt:lpstr>
      <vt:lpstr>FHR Evaluation Cont’d</vt:lpstr>
      <vt:lpstr>FHR Evaluation Cont’d</vt:lpstr>
      <vt:lpstr>Summary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Fetal Heart Auscultation</dc:title>
  <dc:creator>Ali Homaei</dc:creator>
  <cp:lastModifiedBy>Ali Homaei</cp:lastModifiedBy>
  <cp:revision>78</cp:revision>
  <dcterms:created xsi:type="dcterms:W3CDTF">2020-04-21T07:09:34Z</dcterms:created>
  <dcterms:modified xsi:type="dcterms:W3CDTF">2020-04-27T09:39:39Z</dcterms:modified>
</cp:coreProperties>
</file>