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240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Gastrointestinal</a:t>
            </a:r>
            <a:b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Complications in pregnancy</a:t>
            </a:r>
            <a:endParaRPr lang="en-US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62400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Soodabeh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Darvish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OB&amp;Gyn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Female Pelvic Medicine and Reconstructive Surgery</a:t>
            </a: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Shahid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Beheshti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</a:t>
            </a:r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(Symptoms)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8229600" cy="4038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Women with severe NVP or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hyperemesis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gravidarum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poor total weight gain during the pregnancy may be at increased risk for delivering an infant with lower birth weight.</a:t>
            </a:r>
          </a:p>
          <a:p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Miscarriage rates are statistically lower in women with NVP.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(Diagnosis)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Exclusion criteria: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onset of symptoms at &gt;9 weeks of gestation and especially in the second half of pregnancy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Certain physical examination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careful history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ultrasonographic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evaluation may identify a predisposing factor such as multiple gestation or molar gestation.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(Diagnosis)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48840"/>
            <a:ext cx="8229600" cy="470916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“Biochemical hyperthyroidism”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Hyperthyroidism as a cause of NVP is very rare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NVP cannot be attributed to underlying psychological or psychiatric disorders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br>
              <a:rPr lang="en-US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(Diagnosis)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8840"/>
            <a:ext cx="8229600" cy="47091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Physical Examination Findings Not Characteristic of Nausea and Vomiting of Pregnancy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Abdominal pain or tenderness (other than mild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epigastric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discomfort)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Fever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Headache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Abnormal neurological examination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Goiter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Selected Differential Diagnosis of Nausea and Vomiting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of Pregnancy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5196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Gastrointestinal Disorders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Gastroenteritis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err="1" smtClean="0">
                <a:solidFill>
                  <a:schemeClr val="bg1"/>
                </a:solidFill>
              </a:rPr>
              <a:t>Gastroparesis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Gallbladder and </a:t>
            </a:r>
            <a:r>
              <a:rPr lang="en-US" dirty="0" err="1" smtClean="0">
                <a:solidFill>
                  <a:schemeClr val="bg1"/>
                </a:solidFill>
              </a:rPr>
              <a:t>biliary</a:t>
            </a:r>
            <a:r>
              <a:rPr lang="en-US" dirty="0" smtClean="0">
                <a:solidFill>
                  <a:schemeClr val="bg1"/>
                </a:solidFill>
              </a:rPr>
              <a:t> tract disease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Hepatitis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Bowel obstruction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Peptic ulcer disease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Pancreatitis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Appendicitis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Selected Differential Diagnosis of Nausea and Vomiting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of Pregnancy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9956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Genitourinary Tract Conditions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err="1" smtClean="0">
                <a:solidFill>
                  <a:schemeClr val="bg1"/>
                </a:solidFill>
              </a:rPr>
              <a:t>Pyelonephritis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Ovarian torsion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Kidney stones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Neurologic Disorders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err="1" smtClean="0">
                <a:solidFill>
                  <a:schemeClr val="bg1"/>
                </a:solidFill>
              </a:rPr>
              <a:t>Pseudotumor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cerebri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Migraines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Tumors of the central nervous system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Selected Differential Diagnosis of Nausea and Vomiting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of Pregnancy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7576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Metabolic Disease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Diabetic </a:t>
            </a:r>
            <a:r>
              <a:rPr lang="en-US" dirty="0" err="1" smtClean="0">
                <a:solidFill>
                  <a:schemeClr val="bg1"/>
                </a:solidFill>
              </a:rPr>
              <a:t>ketoacidosis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err="1" smtClean="0">
                <a:solidFill>
                  <a:schemeClr val="bg1"/>
                </a:solidFill>
              </a:rPr>
              <a:t>Porphyria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Addison disease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Hyperthyroidism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Miscellaneous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Drug toxicity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</a:t>
            </a:r>
            <a:r>
              <a:rPr lang="en-US" dirty="0" err="1" smtClean="0">
                <a:solidFill>
                  <a:schemeClr val="bg1"/>
                </a:solidFill>
              </a:rPr>
              <a:t>Psychologic</a:t>
            </a:r>
            <a:r>
              <a:rPr lang="en-US" dirty="0" smtClean="0">
                <a:solidFill>
                  <a:schemeClr val="bg1"/>
                </a:solidFill>
              </a:rPr>
              <a:t> and psychiatric disorders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Selected Differential Diagnosis of Nausea and Vomiting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of Pregnancy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63240"/>
            <a:ext cx="8229600" cy="234696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Pregnancy-Related Conditions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Acute fatty liver of pregnancy</a:t>
            </a:r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• Preeclampsia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3343" y="3063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Treatment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Fear of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teratogenicity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may cause providers or pregnant women to avoid drug therapy for NVP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addition, treatment of milder symptoms of NVP may prevent progression to more severe symptoms and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hyperemesis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gravidarum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Management of NVP includes dietary and lifestyle modifications as well as pharmacologic therapies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038600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Treatment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First-line therapy should be vitamin B6 with or without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doxylamine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Effective and safe treatments for more serious cases include antihistamines other than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doxylamine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(H1-receptor blockers) and dopamine antagonists (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phenothiazines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benzamides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Study Guide</a:t>
            </a:r>
            <a:br>
              <a:rPr lang="en-US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pregnancy affects the natural history of various gastrointestinal disorders.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a preexisting gastrointestinal disorder affects maternal and fetal health.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They should be able to describe gastrointestinal disorders unique to pregnancy.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They should be able to outline a basic approach to evaluation and management of gastrointestinal disorders in pregnancy.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Dietary and Lifestyles Measures for Managing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Symptoms of Nausea and Vomiting of Pregnancy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7576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Eating frequently in small amounts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Eating high-carbohydrate, low-fat foods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Adding protein to snacks and meals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Eating a bland, dry or salty diet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Drinking small amounts of cold, clear carbonated or sour liquids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Drinking between meals rather than with meals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Dietary and Lifestyles Measures for Managing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Symptoms of Nausea and Vomiting of Pregnancy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895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Lying down as needed; getting plenty of rest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Changing position slowly, especially when rising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Going outside for fresh air as needed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Avoiding offensive foods and smells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Not brushing teeth after eating</a:t>
            </a: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HEPATIC DISORDERS UNIQUE TO PREGNANCY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Intrahepatic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Pregnancy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3886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ICP is characterized by generalized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pruritus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(but no definitive rash) with elevated serum bile acids that typically occurs in the second half of pregnancy and resolves after delivery.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0.2% to 1% of pregnancies in the United States and Western Europe but in much higher rates (4%) in other areas of the world (Bolivia and Chile).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Intrahepatic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of Pregnancy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38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cause of ICP is unknown but likely involves genetic and hormonal factors.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Risk factors include multiple gestation and chronic hepatitis C.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Recurrence is common in subsequent pregnancies.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Maternal morbidity is low, with the main effect being discomfort from the intense itching, which is generalized but often involves the palms of the hands and soles of the feet.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Intrahepatic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of Pregnancy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2336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Fetal effects can be serious, with increased risk of stillbirth.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Diagnosis is confirmed by the presence of elevated fasting levels of bile acids.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laboratory abnormalities may include mild elevations in serum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aminotransferases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total and direct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bilirubin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concentrations.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Intrahepatic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of Pregnancy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Treatment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Treatment consists of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ursodeoxycholic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acid, which decreases plasma bile acid concentrations and improves the symptoms of itching.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Decreased levels of bile acids reduce the risk of adverse outcome, but there are no current studies documenting decreased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perinatal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morbidity and mortality with treatment.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Intrahepatic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of Pregnancy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79476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Treatment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Once the diagnosis of ICP is made,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antepartum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fetal surveillance is initiated. It is not clear whether available methods of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antepartum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surveillance reliably predict fetal compromise in the setting of ICP.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Therefore, delivery is generally recommended at 37 weeks of gestation.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most common cause of acute liver failure in pregnancy is acute fatty liver.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It is characterized by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microvesicular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fatty infiltration of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hepatocytes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most typically presenting in the third trimester. 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Fortunately, this serious disorder is uncommon, with rates of approximately 1 in 10,000 pregnancies. </a:t>
            </a:r>
          </a:p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some cases of acute fatty liver, there is a recessively inherited mitochondrial abnormality of fatty acid oxidation, similar to those in children with Reye-like syndromes.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Recurrence in subsequent pregnancies is uncommon but has been described, especially if the woman is carrying a homozygous enzyme-deficient fetus.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most common symptoms of acute fatty liver of pregnancy are persistent nausea and vomiting.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Other symptoms include malaise, anorexia, abdominal pain, edema, and progressive jaundice.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the most severe cases, women may present with hepatic encephalopathy.</a:t>
            </a:r>
          </a:p>
          <a:p>
            <a:pPr algn="just"/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GASTROINTESTINAL DISORDERS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Several disorders of the liver are unique to pregnancy including intrahepatic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of pregnancy (ICP), acute fatty liver of pregnancy, and preeclampsia/HELLP syndrome.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Prompt diagnosis and appropriate management of these disorders are essential in preventing potentially serious adverse outcomes.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 laboratory abnormalities include modestly elevated serum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aminotransferase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levels, elevated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bilirubin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raised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prothrombin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time,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leukocytosis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elevated serum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creatinine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decreased fibrinogen, and thrombocytopenia.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more severe cases, hypoglycemia, elevated serum ammonia levels, lactic acidosis, and disseminated intravascular coagulation may be present.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Imaging of the liver by ultrasound or other modalities may or may not be useful.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Liver biopsy is rarely necessary to make the diagnosis but would show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characteristic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microvesicular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steatosis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canalicular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cholestasis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about half of affected women, some combination of hypertension,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proteinuria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and edema may be present, making it difficult to differentiate from severe preeclampsia.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733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However, increased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bilirubin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markedly decreased fibrinogen levels, and profound liver dysfunction are less common in preeclampsia.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Viral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serologies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should be obtained to rule out viral hepatitis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Intensive supportive care and prompt delivery are key to optimal management.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the past, maternal mortality approached 75% and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perinatal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mortality 90%.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More recent literature reports maternal mortality rates of 4% and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perinatal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mortality 12%.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Acute Fatty Liver of Pregnancy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2004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Delivery typically stops further decline in liver function, but recovery may be prolonged. 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Infants should be assessed for signs associated with defects in fatty acid oxidation.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Preeclampsia and HELLP Syndrome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1828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Hypertensive disorders in pregnancy that affect the liver include severe preeclampsia–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eclampsia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syndromes and HELLP.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sert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609600"/>
            <a:ext cx="4924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Common in pregnancy especially in the first trimester, and affect 70% to 85% of pregnant women.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Because symptoms of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nausea and vomiting of pregnancy (NVP) are so common, clinicians and pregnant women may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minimize their importance and fail to offer or seek treatment.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timing is associated with the typical early pregnancy rise in human chorionic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gonadotropin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([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hCG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] as well as the higher estrogen and progesterone level.</a:t>
            </a: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Begin before 9 weeks of gestation, with the peak in severity occurring between 7 and 12 weeks of gestation.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8200" y="304800"/>
            <a:ext cx="7086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4800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most severe form of NVP,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hyperemesis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gravidarum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occurs in 0.3% to 3% of pregnancies. </a:t>
            </a:r>
          </a:p>
          <a:p>
            <a:pPr>
              <a:buNone/>
            </a:pP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Associated with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ketonuria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dehydration, and significant weight loss (&gt;5%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prepregnancy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weight). 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most common indication for hospital admission in the first half of pregnancy. 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85% to 90% of women will stop experiencing symptoms of NVP by 16 weeks of gestation, with a very small proportion having persistent symptoms beyond 20 weeks.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Women with multiple gestation, molar pregnancy, and family history or personal history of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hyperemesis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gravidarum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 a prior pregnancy are at increased risk for NVP.</a:t>
            </a:r>
          </a:p>
          <a:p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Nausea and Vomiting of Pregnancy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(Symptoms)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4191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Symptoms of NVP can occur at any time of the day or night so the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term“morning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sickness” can be misleading. 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NVP can be classified as 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mild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(nausea only), 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moderate (nausea with retching and/or vomiting), or severe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(nausea and persistent vomiting leading to dehydration).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640</TotalTime>
  <Words>1569</Words>
  <Application>Microsoft Office PowerPoint</Application>
  <PresentationFormat>On-screen Show (4:3)</PresentationFormat>
  <Paragraphs>164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Book Antiqua</vt:lpstr>
      <vt:lpstr>Lucida Sans</vt:lpstr>
      <vt:lpstr>Times New Roman</vt:lpstr>
      <vt:lpstr>Wingdings</vt:lpstr>
      <vt:lpstr>Wingdings 2</vt:lpstr>
      <vt:lpstr>Wingdings 3</vt:lpstr>
      <vt:lpstr>Apex</vt:lpstr>
      <vt:lpstr>Gastrointestinal Complications in pregnancy</vt:lpstr>
      <vt:lpstr>Study Guide </vt:lpstr>
      <vt:lpstr>GASTROINTESTINAL DISORDERS</vt:lpstr>
      <vt:lpstr>Nausea and Vomiting of Pregnancy</vt:lpstr>
      <vt:lpstr>Nausea and Vomiting of Pregnancy</vt:lpstr>
      <vt:lpstr>PowerPoint Presentation</vt:lpstr>
      <vt:lpstr>Nausea and Vomiting of Pregnancy</vt:lpstr>
      <vt:lpstr>Nausea and Vomiting of Pregnancy</vt:lpstr>
      <vt:lpstr>Nausea and Vomiting of Pregnancy (Symptoms)</vt:lpstr>
      <vt:lpstr>Nausea and Vomiting of Pregnancy  (Symptoms)</vt:lpstr>
      <vt:lpstr>Nausea and Vomiting of Pregnancy (Diagnosis)</vt:lpstr>
      <vt:lpstr>Nausea and Vomiting of Pregnancy (Diagnosis)</vt:lpstr>
      <vt:lpstr>Nausea and Vomiting of Pregnancy (Diagnosis)</vt:lpstr>
      <vt:lpstr>Selected Differential Diagnosis of Nausea and Vomiting of Pregnancy</vt:lpstr>
      <vt:lpstr>Selected Differential Diagnosis of Nausea and Vomiting of Pregnancy</vt:lpstr>
      <vt:lpstr>Selected Differential Diagnosis of Nausea and Vomiting of Pregnancy</vt:lpstr>
      <vt:lpstr>Selected Differential Diagnosis of Nausea and Vomiting of Pregnancy</vt:lpstr>
      <vt:lpstr>Nausea and Vomiting of Pregnancy</vt:lpstr>
      <vt:lpstr>Nausea and Vomiting of Pregnancy</vt:lpstr>
      <vt:lpstr>Dietary and Lifestyles Measures for Managing Symptoms of Nausea and Vomiting of Pregnancy</vt:lpstr>
      <vt:lpstr>Dietary and Lifestyles Measures for Managing Symptoms of Nausea and Vomiting of Pregnancy</vt:lpstr>
      <vt:lpstr>PowerPoint Presentation</vt:lpstr>
      <vt:lpstr>HEPATIC DISORDERS UNIQUE TO PREGNANCY Intrahepatic Cholestasis of Pregnancy</vt:lpstr>
      <vt:lpstr> Intrahepatic Cholestasis of Pregnancy</vt:lpstr>
      <vt:lpstr>Intrahepatic Cholestasis of Pregnancy</vt:lpstr>
      <vt:lpstr>Intrahepatic Cholestasis of Pregnancy</vt:lpstr>
      <vt:lpstr>Intrahepatic Cholestasis of Pregnancy</vt:lpstr>
      <vt:lpstr>Acute Fatty Liver of Pregnancy</vt:lpstr>
      <vt:lpstr>Acute Fatty Liver of Pregnancy</vt:lpstr>
      <vt:lpstr>Acute Fatty Liver of Pregnancy</vt:lpstr>
      <vt:lpstr>Acute Fatty Liver of Pregnancy</vt:lpstr>
      <vt:lpstr>Acute Fatty Liver of Pregnancy</vt:lpstr>
      <vt:lpstr>Acute Fatty Liver of Pregnancy</vt:lpstr>
      <vt:lpstr>Acute Fatty Liver of Pregnancy</vt:lpstr>
      <vt:lpstr>Preeclampsia and HELLP Syndrome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Gastrointestinal, Renal, and Surgical Complications in pregnancy</dc:title>
  <dc:creator>s.darvish</dc:creator>
  <cp:lastModifiedBy>candell</cp:lastModifiedBy>
  <cp:revision>150</cp:revision>
  <dcterms:created xsi:type="dcterms:W3CDTF">2006-08-16T00:00:00Z</dcterms:created>
  <dcterms:modified xsi:type="dcterms:W3CDTF">2020-06-06T05:59:23Z</dcterms:modified>
</cp:coreProperties>
</file>