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5" r:id="rId2"/>
    <p:sldId id="257" r:id="rId3"/>
    <p:sldId id="260" r:id="rId4"/>
    <p:sldId id="267" r:id="rId5"/>
    <p:sldId id="266" r:id="rId6"/>
    <p:sldId id="265" r:id="rId7"/>
    <p:sldId id="264" r:id="rId8"/>
    <p:sldId id="316" r:id="rId9"/>
    <p:sldId id="263" r:id="rId10"/>
    <p:sldId id="262" r:id="rId11"/>
    <p:sldId id="261" r:id="rId12"/>
    <p:sldId id="269" r:id="rId13"/>
    <p:sldId id="270" r:id="rId14"/>
    <p:sldId id="276" r:id="rId15"/>
    <p:sldId id="289" r:id="rId16"/>
    <p:sldId id="288" r:id="rId17"/>
    <p:sldId id="287" r:id="rId18"/>
    <p:sldId id="318" r:id="rId19"/>
    <p:sldId id="286" r:id="rId20"/>
    <p:sldId id="285" r:id="rId21"/>
    <p:sldId id="284" r:id="rId22"/>
    <p:sldId id="283" r:id="rId23"/>
    <p:sldId id="282" r:id="rId24"/>
    <p:sldId id="281" r:id="rId25"/>
    <p:sldId id="280" r:id="rId26"/>
    <p:sldId id="319" r:id="rId27"/>
    <p:sldId id="275" r:id="rId28"/>
    <p:sldId id="274" r:id="rId29"/>
    <p:sldId id="273" r:id="rId30"/>
    <p:sldId id="272" r:id="rId31"/>
    <p:sldId id="271" r:id="rId32"/>
    <p:sldId id="290" r:id="rId33"/>
    <p:sldId id="291" r:id="rId34"/>
    <p:sldId id="32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21" r:id="rId43"/>
    <p:sldId id="299" r:id="rId44"/>
    <p:sldId id="300" r:id="rId45"/>
    <p:sldId id="301" r:id="rId46"/>
    <p:sldId id="302" r:id="rId47"/>
    <p:sldId id="303" r:id="rId48"/>
    <p:sldId id="304" r:id="rId49"/>
    <p:sldId id="322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DBC"/>
    <a:srgbClr val="B0E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3369"/>
      </p:ext>
    </p:extLst>
  </p:cSld>
  <p:clrMapOvr>
    <a:masterClrMapping/>
  </p:clrMapOvr>
  <p:transition spd="slow" advTm="14703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40694"/>
      </p:ext>
    </p:extLst>
  </p:cSld>
  <p:clrMapOvr>
    <a:masterClrMapping/>
  </p:clrMapOvr>
  <p:transition spd="slow" advTm="14703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16903"/>
      </p:ext>
    </p:extLst>
  </p:cSld>
  <p:clrMapOvr>
    <a:masterClrMapping/>
  </p:clrMapOvr>
  <p:transition spd="slow" advTm="14703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5936"/>
      </p:ext>
    </p:extLst>
  </p:cSld>
  <p:clrMapOvr>
    <a:masterClrMapping/>
  </p:clrMapOvr>
  <p:transition spd="slow" advTm="14703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65326"/>
      </p:ext>
    </p:extLst>
  </p:cSld>
  <p:clrMapOvr>
    <a:masterClrMapping/>
  </p:clrMapOvr>
  <p:transition spd="slow" advTm="14703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3762"/>
      </p:ext>
    </p:extLst>
  </p:cSld>
  <p:clrMapOvr>
    <a:masterClrMapping/>
  </p:clrMapOvr>
  <p:transition spd="slow" advTm="14703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5548"/>
      </p:ext>
    </p:extLst>
  </p:cSld>
  <p:clrMapOvr>
    <a:masterClrMapping/>
  </p:clrMapOvr>
  <p:transition spd="slow" advTm="14703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1901"/>
      </p:ext>
    </p:extLst>
  </p:cSld>
  <p:clrMapOvr>
    <a:masterClrMapping/>
  </p:clrMapOvr>
  <p:transition spd="slow" advTm="14703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58113"/>
      </p:ext>
    </p:extLst>
  </p:cSld>
  <p:clrMapOvr>
    <a:masterClrMapping/>
  </p:clrMapOvr>
  <p:transition spd="slow" advTm="14703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19605"/>
      </p:ext>
    </p:extLst>
  </p:cSld>
  <p:clrMapOvr>
    <a:masterClrMapping/>
  </p:clrMapOvr>
  <p:transition spd="slow" advTm="14703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846"/>
      </p:ext>
    </p:extLst>
  </p:cSld>
  <p:clrMapOvr>
    <a:masterClrMapping/>
  </p:clrMapOvr>
  <p:transition spd="slow" advTm="14703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2FFE3-1751-4653-8D06-5413B3F8D710}" type="datetimeFigureOut">
              <a:rPr lang="en-US" smtClean="0"/>
              <a:t>4/18/20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A9569-57E3-417D-96C8-A62BA1081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4703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8ECDB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6704" y="585694"/>
            <a:ext cx="12639715" cy="4285129"/>
          </a:xfrm>
          <a:pattFill prst="pct10">
            <a:fgClr>
              <a:srgbClr val="8ECDBC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Vaginal Discharges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306" y="5271247"/>
            <a:ext cx="6472517" cy="519952"/>
          </a:xfrm>
          <a:pattFill prst="pct20">
            <a:fgClr>
              <a:srgbClr val="8ECDBC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b="1" i="1" dirty="0"/>
              <a:t>By Negar </a:t>
            </a:r>
            <a:r>
              <a:rPr lang="en-US" b="1" i="1" dirty="0" err="1"/>
              <a:t>Asiabanha</a:t>
            </a:r>
            <a:r>
              <a:rPr lang="en-US" b="1" i="1" dirty="0"/>
              <a:t> (</a:t>
            </a:r>
            <a:r>
              <a:rPr lang="en-US" b="1" i="1" dirty="0" err="1"/>
              <a:t>Mahdieh</a:t>
            </a:r>
            <a:r>
              <a:rPr lang="en-US" b="1" i="1" dirty="0"/>
              <a:t> Hospital)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14256"/>
      </p:ext>
    </p:extLst>
  </p:cSld>
  <p:clrMapOvr>
    <a:masterClrMapping/>
  </p:clrMapOvr>
  <p:transition spd="slow" advTm="1470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" b="2352"/>
          <a:stretch/>
        </p:blipFill>
        <p:spPr>
          <a:xfrm>
            <a:off x="79743" y="191384"/>
            <a:ext cx="10037135" cy="7167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92812"/>
      </p:ext>
    </p:extLst>
  </p:cSld>
  <p:clrMapOvr>
    <a:masterClrMapping/>
  </p:clrMapOvr>
  <p:transition spd="slow" advTm="4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4" t="1395" r="8784" b="1085"/>
          <a:stretch/>
        </p:blipFill>
        <p:spPr>
          <a:xfrm>
            <a:off x="-408184" y="170123"/>
            <a:ext cx="9727622" cy="64114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80849"/>
      </p:ext>
    </p:extLst>
  </p:cSld>
  <p:clrMapOvr>
    <a:masterClrMapping/>
  </p:clrMapOvr>
  <p:transition spd="slow" advTm="2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2891" r="102" b="2088"/>
          <a:stretch/>
        </p:blipFill>
        <p:spPr>
          <a:xfrm>
            <a:off x="676817" y="10633"/>
            <a:ext cx="10391676" cy="68101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071"/>
      </p:ext>
    </p:extLst>
  </p:cSld>
  <p:clrMapOvr>
    <a:masterClrMapping/>
  </p:clrMapOvr>
  <p:transition spd="slow" advTm="3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-2017" r="-1078" b="3148"/>
          <a:stretch/>
        </p:blipFill>
        <p:spPr>
          <a:xfrm>
            <a:off x="1096804" y="-287081"/>
            <a:ext cx="9374615" cy="70334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579"/>
      </p:ext>
    </p:extLst>
  </p:cSld>
  <p:clrMapOvr>
    <a:masterClrMapping/>
  </p:clrMapOvr>
  <p:transition spd="slow" advTm="5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929" r="-1316" b="148"/>
          <a:stretch/>
        </p:blipFill>
        <p:spPr>
          <a:xfrm>
            <a:off x="887820" y="-228600"/>
            <a:ext cx="10132828" cy="70182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5972"/>
      </p:ext>
    </p:extLst>
  </p:cSld>
  <p:clrMapOvr>
    <a:masterClrMapping/>
  </p:clrMapOvr>
  <p:transition spd="slow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-8755" r="-284" b="8602"/>
          <a:stretch/>
        </p:blipFill>
        <p:spPr>
          <a:xfrm>
            <a:off x="659218" y="-1164268"/>
            <a:ext cx="11270512" cy="76216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903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296"/>
      </p:ext>
    </p:extLst>
  </p:cSld>
  <p:clrMapOvr>
    <a:masterClrMapping/>
  </p:clrMapOvr>
  <p:transition spd="slow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655" r="562" b="1397"/>
          <a:stretch/>
        </p:blipFill>
        <p:spPr>
          <a:xfrm>
            <a:off x="675167" y="122275"/>
            <a:ext cx="10026503" cy="66081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69701"/>
      </p:ext>
    </p:extLst>
  </p:cSld>
  <p:clrMapOvr>
    <a:masterClrMapping/>
  </p:clrMapOvr>
  <p:transition spd="slow" advTm="2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6" y="1642409"/>
            <a:ext cx="11839038" cy="31447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63008"/>
      </p:ext>
    </p:extLst>
  </p:cSld>
  <p:clrMapOvr>
    <a:masterClrMapping/>
  </p:clrMapOvr>
  <p:transition spd="slow" advTm="1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 b="1462"/>
          <a:stretch/>
        </p:blipFill>
        <p:spPr>
          <a:xfrm>
            <a:off x="595423" y="-260803"/>
            <a:ext cx="10600661" cy="71188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7769"/>
      </p:ext>
    </p:extLst>
  </p:cSld>
  <p:clrMapOvr>
    <a:masterClrMapping/>
  </p:clrMapOvr>
  <p:transition spd="slow" advTm="4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10"/>
            <a:ext cx="11004697" cy="74661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96465"/>
      </p:ext>
    </p:extLst>
  </p:cSld>
  <p:clrMapOvr>
    <a:masterClrMapping/>
  </p:clrMapOvr>
  <p:transition advClick="0" advTm="2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" b="2221"/>
          <a:stretch/>
        </p:blipFill>
        <p:spPr>
          <a:xfrm>
            <a:off x="-116958" y="0"/>
            <a:ext cx="10776097" cy="67038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5082"/>
      </p:ext>
    </p:extLst>
  </p:cSld>
  <p:clrMapOvr>
    <a:masterClrMapping/>
  </p:clrMapOvr>
  <p:transition spd="slow" advTm="5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2" t="1189" r="3972" b="4472"/>
          <a:stretch/>
        </p:blipFill>
        <p:spPr>
          <a:xfrm>
            <a:off x="356191" y="107824"/>
            <a:ext cx="10308265" cy="67501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18691"/>
      </p:ext>
    </p:extLst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b="2373"/>
          <a:stretch/>
        </p:blipFill>
        <p:spPr>
          <a:xfrm>
            <a:off x="685800" y="143538"/>
            <a:ext cx="10127512" cy="64699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1593"/>
      </p:ext>
    </p:extLst>
  </p:cSld>
  <p:clrMapOvr>
    <a:masterClrMapping/>
  </p:clrMapOvr>
  <p:transition spd="slow" advTm="3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 b="3231"/>
          <a:stretch/>
        </p:blipFill>
        <p:spPr>
          <a:xfrm>
            <a:off x="1073889" y="-127590"/>
            <a:ext cx="10074348" cy="7091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5769"/>
      </p:ext>
    </p:extLst>
  </p:cSld>
  <p:clrMapOvr>
    <a:masterClrMapping/>
  </p:clrMapOvr>
  <p:transition spd="slow" advTm="3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113"/>
            <a:ext cx="12192000" cy="69909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9736"/>
      </p:ext>
    </p:extLst>
  </p:cSld>
  <p:clrMapOvr>
    <a:masterClrMapping/>
  </p:clrMapOvr>
  <p:transition spd="slow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38" y="-42530"/>
            <a:ext cx="11068493" cy="73691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67681"/>
      </p:ext>
    </p:extLst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42" y="680044"/>
            <a:ext cx="10058400" cy="56500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9031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0" y="-154174"/>
            <a:ext cx="10510472" cy="7167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9427"/>
      </p:ext>
    </p:extLst>
  </p:cSld>
  <p:clrMapOvr>
    <a:masterClrMapping/>
  </p:clrMapOvr>
  <p:transition spd="slow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2" y="-69112"/>
            <a:ext cx="9925681" cy="7167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5540"/>
      </p:ext>
    </p:extLst>
  </p:cSld>
  <p:clrMapOvr>
    <a:masterClrMapping/>
  </p:clrMapOvr>
  <p:transition spd="slow" advTm="3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2744" r="284" b="1557"/>
          <a:stretch/>
        </p:blipFill>
        <p:spPr>
          <a:xfrm>
            <a:off x="1426675" y="-378249"/>
            <a:ext cx="9342190" cy="68587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69067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t="1395" r="471" b="2559"/>
          <a:stretch/>
        </p:blipFill>
        <p:spPr>
          <a:xfrm>
            <a:off x="329610" y="-446567"/>
            <a:ext cx="10494334" cy="73045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1890"/>
      </p:ext>
    </p:extLst>
  </p:cSld>
  <p:clrMapOvr>
    <a:masterClrMapping/>
  </p:clrMapOvr>
  <p:transition spd="slow" advTm="2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394"/>
          <a:stretch/>
        </p:blipFill>
        <p:spPr>
          <a:xfrm>
            <a:off x="0" y="-318977"/>
            <a:ext cx="11525062" cy="67304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8008"/>
      </p:ext>
    </p:extLst>
  </p:cSld>
  <p:clrMapOvr>
    <a:masterClrMapping/>
  </p:clrMapOvr>
  <p:transition spd="slow" advTm="3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2534" r="-904" b="5785"/>
          <a:stretch/>
        </p:blipFill>
        <p:spPr>
          <a:xfrm>
            <a:off x="356192" y="-707065"/>
            <a:ext cx="11573539" cy="82729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13786"/>
      </p:ext>
    </p:extLst>
  </p:cSld>
  <p:clrMapOvr>
    <a:masterClrMapping/>
  </p:clrMapOvr>
  <p:transition spd="slow" advTm="2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"/>
            <a:ext cx="12191999" cy="69324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81453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/>
          <a:stretch/>
        </p:blipFill>
        <p:spPr>
          <a:xfrm>
            <a:off x="366823" y="-217967"/>
            <a:ext cx="10728252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986"/>
      </p:ext>
    </p:extLst>
  </p:cSld>
  <p:clrMapOvr>
    <a:masterClrMapping/>
  </p:clrMapOvr>
  <p:transition spd="slow" advTm="3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"/>
          <a:stretch/>
        </p:blipFill>
        <p:spPr>
          <a:xfrm>
            <a:off x="2396565" y="543859"/>
            <a:ext cx="7297269" cy="57613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28797"/>
      </p:ext>
    </p:extLst>
  </p:cSld>
  <p:clrMapOvr>
    <a:masterClrMapping/>
  </p:clrMapOvr>
  <p:transition spd="slow" advTm="1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" y="-217967"/>
            <a:ext cx="11430000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3331"/>
      </p:ext>
    </p:extLst>
  </p:cSld>
  <p:clrMapOvr>
    <a:masterClrMapping/>
  </p:clrMapOvr>
  <p:transition spd="slow" advTm="2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-85060"/>
            <a:ext cx="10712303" cy="70919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1377"/>
      </p:ext>
    </p:extLst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2" y="-74428"/>
            <a:ext cx="10983433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1410"/>
      </p:ext>
    </p:extLst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" y="-186069"/>
            <a:ext cx="11695814" cy="81232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30479"/>
      </p:ext>
    </p:extLst>
  </p:cSld>
  <p:clrMapOvr>
    <a:masterClrMapping/>
  </p:clrMapOvr>
  <p:transition spd="slow" advTm="1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870" cy="72248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0461"/>
      </p:ext>
    </p:extLst>
  </p:cSld>
  <p:clrMapOvr>
    <a:masterClrMapping/>
  </p:clrMapOvr>
  <p:transition spd="slow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1744" r="531" b="932"/>
          <a:stretch/>
        </p:blipFill>
        <p:spPr>
          <a:xfrm>
            <a:off x="1674628" y="132907"/>
            <a:ext cx="8862238" cy="66612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9516"/>
      </p:ext>
    </p:extLst>
  </p:cSld>
  <p:clrMapOvr>
    <a:masterClrMapping/>
  </p:clrMapOvr>
  <p:transition spd="slow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" y="-217967"/>
            <a:ext cx="11222665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0563"/>
      </p:ext>
    </p:extLst>
  </p:cSld>
  <p:clrMapOvr>
    <a:masterClrMapping/>
  </p:clrMapOvr>
  <p:transition spd="slow" advTm="2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-217967"/>
            <a:ext cx="11291777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5301"/>
      </p:ext>
    </p:extLst>
  </p:cSld>
  <p:clrMapOvr>
    <a:masterClrMapping/>
  </p:clrMapOvr>
  <p:transition spd="slow" advTm="3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77" y="800660"/>
            <a:ext cx="7754751" cy="51698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83110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7" y="-58479"/>
            <a:ext cx="10770782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58687"/>
      </p:ext>
    </p:extLst>
  </p:cSld>
  <p:clrMapOvr>
    <a:masterClrMapping/>
  </p:clrMapOvr>
  <p:transition spd="slow" advTm="3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2" y="-106325"/>
            <a:ext cx="11541642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0299"/>
      </p:ext>
    </p:extLst>
  </p:cSld>
  <p:clrMapOvr>
    <a:masterClrMapping/>
  </p:clrMapOvr>
  <p:transition spd="slow" advTm="1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5" y="-58478"/>
            <a:ext cx="11233297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5028"/>
      </p:ext>
    </p:extLst>
  </p:cSld>
  <p:clrMapOvr>
    <a:masterClrMapping/>
  </p:clrMapOvr>
  <p:transition spd="slow" advTm="5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651"/>
            <a:ext cx="12280605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6703"/>
      </p:ext>
    </p:extLst>
  </p:cSld>
  <p:clrMapOvr>
    <a:masterClrMapping/>
  </p:clrMapOvr>
  <p:transition spd="slow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70120"/>
            <a:ext cx="10903689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2401"/>
      </p:ext>
    </p:extLst>
  </p:cSld>
  <p:clrMapOvr>
    <a:masterClrMapping/>
  </p:clrMapOvr>
  <p:transition spd="slow" advTm="5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-217967"/>
            <a:ext cx="10675089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24333"/>
      </p:ext>
    </p:extLst>
  </p:cSld>
  <p:clrMapOvr>
    <a:masterClrMapping/>
  </p:clrMapOvr>
  <p:transition spd="slow" advTm="3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89" y="1099576"/>
            <a:ext cx="5549490" cy="45242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40454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t="1268" r="1237" b="1268"/>
          <a:stretch/>
        </p:blipFill>
        <p:spPr>
          <a:xfrm>
            <a:off x="1329070" y="233916"/>
            <a:ext cx="9776637" cy="6586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98548"/>
      </p:ext>
    </p:extLst>
  </p:cSld>
  <p:clrMapOvr>
    <a:masterClrMapping/>
  </p:clrMapOvr>
  <p:transition spd="slow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967"/>
            <a:ext cx="10962167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0732"/>
      </p:ext>
    </p:extLst>
  </p:cSld>
  <p:clrMapOvr>
    <a:masterClrMapping/>
  </p:clrMapOvr>
  <p:transition spd="slow" advTm="1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" y="-228600"/>
            <a:ext cx="10579395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12188"/>
      </p:ext>
    </p:extLst>
  </p:cSld>
  <p:clrMapOvr>
    <a:masterClrMapping/>
  </p:clrMapOvr>
  <p:transition spd="slow" advTm="5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2" y="-217967"/>
            <a:ext cx="10558130" cy="74587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1231"/>
      </p:ext>
    </p:extLst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121"/>
            <a:ext cx="10458470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78893"/>
      </p:ext>
    </p:extLst>
  </p:cSld>
  <p:clrMapOvr>
    <a:masterClrMapping/>
  </p:clrMapOvr>
  <p:transition spd="slow" advTm="2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5" y="-127590"/>
            <a:ext cx="12014791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9239"/>
      </p:ext>
    </p:extLst>
  </p:cSld>
  <p:clrMapOvr>
    <a:masterClrMapping/>
  </p:clrMapOvr>
  <p:transition spd="slow" advTm="7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" y="-202019"/>
            <a:ext cx="11690498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89635"/>
      </p:ext>
    </p:extLst>
  </p:cSld>
  <p:clrMapOvr>
    <a:masterClrMapping/>
  </p:clrMapOvr>
  <p:transition spd="slow" advTm="4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5" y="-148856"/>
            <a:ext cx="10344744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16890"/>
      </p:ext>
    </p:extLst>
  </p:cSld>
  <p:clrMapOvr>
    <a:masterClrMapping/>
  </p:clrMapOvr>
  <p:transition spd="slow" advTm="4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79" y="-148856"/>
            <a:ext cx="11121655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3158"/>
      </p:ext>
    </p:extLst>
  </p:cSld>
  <p:clrMapOvr>
    <a:masterClrMapping/>
  </p:clrMapOvr>
  <p:transition spd="slow" advTm="4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28" y="-148856"/>
            <a:ext cx="12312502" cy="71929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96612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1124" r="531" b="709"/>
          <a:stretch/>
        </p:blipFill>
        <p:spPr>
          <a:xfrm rot="60000">
            <a:off x="1270590" y="18000"/>
            <a:ext cx="9215077" cy="684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0957"/>
      </p:ext>
    </p:extLst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" b="1551"/>
          <a:stretch/>
        </p:blipFill>
        <p:spPr>
          <a:xfrm>
            <a:off x="1233377" y="63795"/>
            <a:ext cx="9707525" cy="66878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4761"/>
      </p:ext>
    </p:extLst>
  </p:cSld>
  <p:clrMapOvr>
    <a:masterClrMapping/>
  </p:clrMapOvr>
  <p:transition spd="slow" advTm="5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6" y="436283"/>
            <a:ext cx="8367059" cy="59495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66112"/>
      </p:ext>
    </p:extLst>
  </p:cSld>
  <p:clrMapOvr>
    <a:masterClrMapping/>
  </p:clrMapOvr>
  <p:transition spd="slow" advTm="9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" b="1506"/>
          <a:stretch/>
        </p:blipFill>
        <p:spPr>
          <a:xfrm>
            <a:off x="1430079" y="255182"/>
            <a:ext cx="9333577" cy="65177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96166"/>
      </p:ext>
    </p:extLst>
  </p:cSld>
  <p:clrMapOvr>
    <a:masterClrMapping/>
  </p:clrMapOvr>
  <p:transition spd="slow" advTm="2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9</Words>
  <Application>Microsoft Office PowerPoint</Application>
  <PresentationFormat>Widescreen</PresentationFormat>
  <Paragraphs>2</Paragraphs>
  <Slides>58</Slides>
  <Notes>0</Notes>
  <HiddenSlides>0</HiddenSlides>
  <MMClips>58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Vaginal Discharges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negar asiabanha</cp:lastModifiedBy>
  <cp:revision>18</cp:revision>
  <dcterms:created xsi:type="dcterms:W3CDTF">2020-04-17T12:47:05Z</dcterms:created>
  <dcterms:modified xsi:type="dcterms:W3CDTF">2020-04-18T12:08:23Z</dcterms:modified>
</cp:coreProperties>
</file>